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6"/>
  </p:notesMasterIdLst>
  <p:sldIdLst>
    <p:sldId id="257" r:id="rId4"/>
    <p:sldId id="258" r:id="rId5"/>
    <p:sldId id="267" r:id="rId7"/>
    <p:sldId id="259" r:id="rId8"/>
    <p:sldId id="260" r:id="rId9"/>
    <p:sldId id="261" r:id="rId10"/>
    <p:sldId id="262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72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5" Type="http://schemas.openxmlformats.org/officeDocument/2006/relationships/tags" Target="tags/tag199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2.png"/><Relationship Id="rId8" Type="http://schemas.openxmlformats.org/officeDocument/2006/relationships/tags" Target="../tags/tag68.xml"/><Relationship Id="rId7" Type="http://schemas.openxmlformats.org/officeDocument/2006/relationships/tags" Target="../tags/tag67.xml"/><Relationship Id="rId6" Type="http://schemas.openxmlformats.org/officeDocument/2006/relationships/tags" Target="../tags/tag66.xml"/><Relationship Id="rId5" Type="http://schemas.openxmlformats.org/officeDocument/2006/relationships/tags" Target="../tags/tag65.xml"/><Relationship Id="rId4" Type="http://schemas.openxmlformats.org/officeDocument/2006/relationships/tags" Target="../tags/tag64.xml"/><Relationship Id="rId3" Type="http://schemas.openxmlformats.org/officeDocument/2006/relationships/image" Target="../media/image1.jpeg"/><Relationship Id="rId2" Type="http://schemas.openxmlformats.org/officeDocument/2006/relationships/tags" Target="../tags/tag63.xml"/><Relationship Id="rId17" Type="http://schemas.openxmlformats.org/officeDocument/2006/relationships/tags" Target="../tags/tag76.xml"/><Relationship Id="rId16" Type="http://schemas.openxmlformats.org/officeDocument/2006/relationships/tags" Target="../tags/tag75.xml"/><Relationship Id="rId15" Type="http://schemas.openxmlformats.org/officeDocument/2006/relationships/tags" Target="../tags/tag74.xml"/><Relationship Id="rId14" Type="http://schemas.openxmlformats.org/officeDocument/2006/relationships/tags" Target="../tags/tag73.xml"/><Relationship Id="rId13" Type="http://schemas.openxmlformats.org/officeDocument/2006/relationships/tags" Target="../tags/tag72.xml"/><Relationship Id="rId12" Type="http://schemas.openxmlformats.org/officeDocument/2006/relationships/tags" Target="../tags/tag71.xml"/><Relationship Id="rId11" Type="http://schemas.openxmlformats.org/officeDocument/2006/relationships/tags" Target="../tags/tag70.xml"/><Relationship Id="rId10" Type="http://schemas.openxmlformats.org/officeDocument/2006/relationships/tags" Target="../tags/tag69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6" Type="http://schemas.openxmlformats.org/officeDocument/2006/relationships/tags" Target="../tags/tag81.xml"/><Relationship Id="rId5" Type="http://schemas.openxmlformats.org/officeDocument/2006/relationships/tags" Target="../tags/tag80.xml"/><Relationship Id="rId4" Type="http://schemas.openxmlformats.org/officeDocument/2006/relationships/tags" Target="../tags/tag79.xml"/><Relationship Id="rId3" Type="http://schemas.openxmlformats.org/officeDocument/2006/relationships/tags" Target="../tags/tag78.xml"/><Relationship Id="rId2" Type="http://schemas.openxmlformats.org/officeDocument/2006/relationships/tags" Target="../tags/tag77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88.xml"/><Relationship Id="rId8" Type="http://schemas.openxmlformats.org/officeDocument/2006/relationships/tags" Target="../tags/tag87.xml"/><Relationship Id="rId7" Type="http://schemas.openxmlformats.org/officeDocument/2006/relationships/tags" Target="../tags/tag86.xml"/><Relationship Id="rId6" Type="http://schemas.openxmlformats.org/officeDocument/2006/relationships/tags" Target="../tags/tag85.xml"/><Relationship Id="rId5" Type="http://schemas.openxmlformats.org/officeDocument/2006/relationships/tags" Target="../tags/tag84.xml"/><Relationship Id="rId4" Type="http://schemas.openxmlformats.org/officeDocument/2006/relationships/tags" Target="../tags/tag83.xml"/><Relationship Id="rId3" Type="http://schemas.openxmlformats.org/officeDocument/2006/relationships/image" Target="../media/image1.jpeg"/><Relationship Id="rId2" Type="http://schemas.openxmlformats.org/officeDocument/2006/relationships/tags" Target="../tags/tag82.xml"/><Relationship Id="rId11" Type="http://schemas.openxmlformats.org/officeDocument/2006/relationships/tags" Target="../tags/tag90.xml"/><Relationship Id="rId10" Type="http://schemas.openxmlformats.org/officeDocument/2006/relationships/tags" Target="../tags/tag89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97.xml"/><Relationship Id="rId8" Type="http://schemas.openxmlformats.org/officeDocument/2006/relationships/tags" Target="../tags/tag96.xml"/><Relationship Id="rId7" Type="http://schemas.openxmlformats.org/officeDocument/2006/relationships/tags" Target="../tags/tag95.xml"/><Relationship Id="rId6" Type="http://schemas.openxmlformats.org/officeDocument/2006/relationships/tags" Target="../tags/tag94.xml"/><Relationship Id="rId5" Type="http://schemas.openxmlformats.org/officeDocument/2006/relationships/tags" Target="../tags/tag93.xml"/><Relationship Id="rId4" Type="http://schemas.openxmlformats.org/officeDocument/2006/relationships/tags" Target="../tags/tag92.xml"/><Relationship Id="rId3" Type="http://schemas.openxmlformats.org/officeDocument/2006/relationships/image" Target="../media/image3.jpeg"/><Relationship Id="rId2" Type="http://schemas.openxmlformats.org/officeDocument/2006/relationships/tags" Target="../tags/tag91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7" Type="http://schemas.openxmlformats.org/officeDocument/2006/relationships/tags" Target="../tags/tag103.xml"/><Relationship Id="rId6" Type="http://schemas.openxmlformats.org/officeDocument/2006/relationships/tags" Target="../tags/tag102.xml"/><Relationship Id="rId5" Type="http://schemas.openxmlformats.org/officeDocument/2006/relationships/tags" Target="../tags/tag101.xml"/><Relationship Id="rId4" Type="http://schemas.openxmlformats.org/officeDocument/2006/relationships/tags" Target="../tags/tag100.xml"/><Relationship Id="rId3" Type="http://schemas.openxmlformats.org/officeDocument/2006/relationships/tags" Target="../tags/tag99.xml"/><Relationship Id="rId2" Type="http://schemas.openxmlformats.org/officeDocument/2006/relationships/tags" Target="../tags/tag98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111.xml"/><Relationship Id="rId8" Type="http://schemas.openxmlformats.org/officeDocument/2006/relationships/tags" Target="../tags/tag110.xml"/><Relationship Id="rId7" Type="http://schemas.openxmlformats.org/officeDocument/2006/relationships/tags" Target="../tags/tag109.xml"/><Relationship Id="rId6" Type="http://schemas.openxmlformats.org/officeDocument/2006/relationships/tags" Target="../tags/tag108.xml"/><Relationship Id="rId5" Type="http://schemas.openxmlformats.org/officeDocument/2006/relationships/tags" Target="../tags/tag107.xml"/><Relationship Id="rId4" Type="http://schemas.openxmlformats.org/officeDocument/2006/relationships/tags" Target="../tags/tag106.xml"/><Relationship Id="rId3" Type="http://schemas.openxmlformats.org/officeDocument/2006/relationships/tags" Target="../tags/tag105.xml"/><Relationship Id="rId2" Type="http://schemas.openxmlformats.org/officeDocument/2006/relationships/tags" Target="../tags/tag104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5" Type="http://schemas.openxmlformats.org/officeDocument/2006/relationships/tags" Target="../tags/tag115.xml"/><Relationship Id="rId4" Type="http://schemas.openxmlformats.org/officeDocument/2006/relationships/tags" Target="../tags/tag114.xml"/><Relationship Id="rId3" Type="http://schemas.openxmlformats.org/officeDocument/2006/relationships/tags" Target="../tags/tag113.xml"/><Relationship Id="rId2" Type="http://schemas.openxmlformats.org/officeDocument/2006/relationships/tags" Target="../tags/tag112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4" Type="http://schemas.openxmlformats.org/officeDocument/2006/relationships/tags" Target="../tags/tag118.xml"/><Relationship Id="rId3" Type="http://schemas.openxmlformats.org/officeDocument/2006/relationships/tags" Target="../tags/tag117.xml"/><Relationship Id="rId2" Type="http://schemas.openxmlformats.org/officeDocument/2006/relationships/tags" Target="../tags/tag116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5" Type="http://schemas.openxmlformats.org/officeDocument/2006/relationships/tags" Target="../tags/tag122.xml"/><Relationship Id="rId4" Type="http://schemas.openxmlformats.org/officeDocument/2006/relationships/tags" Target="../tags/tag121.xml"/><Relationship Id="rId3" Type="http://schemas.openxmlformats.org/officeDocument/2006/relationships/tags" Target="../tags/tag120.xml"/><Relationship Id="rId2" Type="http://schemas.openxmlformats.org/officeDocument/2006/relationships/tags" Target="../tags/tag119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6" Type="http://schemas.openxmlformats.org/officeDocument/2006/relationships/tags" Target="../tags/tag127.xml"/><Relationship Id="rId5" Type="http://schemas.openxmlformats.org/officeDocument/2006/relationships/tags" Target="../tags/tag126.xml"/><Relationship Id="rId4" Type="http://schemas.openxmlformats.org/officeDocument/2006/relationships/tags" Target="../tags/tag125.xml"/><Relationship Id="rId3" Type="http://schemas.openxmlformats.org/officeDocument/2006/relationships/tags" Target="../tags/tag124.xml"/><Relationship Id="rId2" Type="http://schemas.openxmlformats.org/officeDocument/2006/relationships/tags" Target="../tags/tag123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image" Target="../media/image2.png"/><Relationship Id="rId8" Type="http://schemas.openxmlformats.org/officeDocument/2006/relationships/tags" Target="../tags/tag133.xml"/><Relationship Id="rId7" Type="http://schemas.openxmlformats.org/officeDocument/2006/relationships/tags" Target="../tags/tag132.xml"/><Relationship Id="rId6" Type="http://schemas.openxmlformats.org/officeDocument/2006/relationships/tags" Target="../tags/tag131.xml"/><Relationship Id="rId5" Type="http://schemas.openxmlformats.org/officeDocument/2006/relationships/tags" Target="../tags/tag130.xml"/><Relationship Id="rId4" Type="http://schemas.openxmlformats.org/officeDocument/2006/relationships/tags" Target="../tags/tag129.xml"/><Relationship Id="rId3" Type="http://schemas.openxmlformats.org/officeDocument/2006/relationships/image" Target="../media/image1.jpeg"/><Relationship Id="rId2" Type="http://schemas.openxmlformats.org/officeDocument/2006/relationships/tags" Target="../tags/tag128.xml"/><Relationship Id="rId17" Type="http://schemas.openxmlformats.org/officeDocument/2006/relationships/tags" Target="../tags/tag141.xml"/><Relationship Id="rId16" Type="http://schemas.openxmlformats.org/officeDocument/2006/relationships/tags" Target="../tags/tag140.xml"/><Relationship Id="rId15" Type="http://schemas.openxmlformats.org/officeDocument/2006/relationships/tags" Target="../tags/tag139.xml"/><Relationship Id="rId14" Type="http://schemas.openxmlformats.org/officeDocument/2006/relationships/tags" Target="../tags/tag138.xml"/><Relationship Id="rId13" Type="http://schemas.openxmlformats.org/officeDocument/2006/relationships/tags" Target="../tags/tag137.xml"/><Relationship Id="rId12" Type="http://schemas.openxmlformats.org/officeDocument/2006/relationships/tags" Target="../tags/tag136.xml"/><Relationship Id="rId11" Type="http://schemas.openxmlformats.org/officeDocument/2006/relationships/tags" Target="../tags/tag135.xml"/><Relationship Id="rId10" Type="http://schemas.openxmlformats.org/officeDocument/2006/relationships/tags" Target="../tags/tag134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 descr="图片包含 游戏机, 食物, 橙子, 消防栓&#10;&#10;描述已自动生成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321"/>
            <a:ext cx="12192000" cy="6857143"/>
          </a:xfrm>
          <a:prstGeom prst="rect">
            <a:avLst/>
          </a:prstGeom>
        </p:spPr>
      </p:pic>
      <p:sp>
        <p:nvSpPr>
          <p:cNvPr id="8" name="椭圆 7"/>
          <p:cNvSpPr/>
          <p:nvPr userDrawn="1">
            <p:custDataLst>
              <p:tags r:id="rId4"/>
            </p:custDataLst>
          </p:nvPr>
        </p:nvSpPr>
        <p:spPr>
          <a:xfrm>
            <a:off x="11584305" y="2870835"/>
            <a:ext cx="160655" cy="160655"/>
          </a:xfrm>
          <a:prstGeom prst="ellipse">
            <a:avLst/>
          </a:prstGeom>
          <a:noFill/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>
            <p:custDataLst>
              <p:tags r:id="rId5"/>
            </p:custDataLst>
          </p:nvPr>
        </p:nvSpPr>
        <p:spPr>
          <a:xfrm>
            <a:off x="11574145" y="3189605"/>
            <a:ext cx="160655" cy="160655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>
            <p:custDataLst>
              <p:tags r:id="rId6"/>
            </p:custDataLst>
          </p:nvPr>
        </p:nvSpPr>
        <p:spPr>
          <a:xfrm>
            <a:off x="11574145" y="3508375"/>
            <a:ext cx="160655" cy="160655"/>
          </a:xfrm>
          <a:prstGeom prst="ellipse">
            <a:avLst/>
          </a:prstGeom>
          <a:noFill/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>
            <p:custDataLst>
              <p:tags r:id="rId7"/>
            </p:custDataLst>
          </p:nvPr>
        </p:nvSpPr>
        <p:spPr>
          <a:xfrm>
            <a:off x="11574145" y="3826510"/>
            <a:ext cx="160655" cy="160655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 descr="鸟飞在空中&#10;&#10;中度可信度描述已自动生成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6877" y="1041886"/>
            <a:ext cx="1863755" cy="1324100"/>
          </a:xfrm>
          <a:prstGeom prst="rect">
            <a:avLst/>
          </a:prstGeom>
        </p:spPr>
      </p:pic>
      <p:cxnSp>
        <p:nvCxnSpPr>
          <p:cNvPr id="16" name="直接连接符 15"/>
          <p:cNvCxnSpPr/>
          <p:nvPr>
            <p:custDataLst>
              <p:tags r:id="rId10"/>
            </p:custDataLst>
          </p:nvPr>
        </p:nvCxnSpPr>
        <p:spPr>
          <a:xfrm rot="10800000">
            <a:off x="1183872" y="1015130"/>
            <a:ext cx="264297" cy="0"/>
          </a:xfrm>
          <a:prstGeom prst="line">
            <a:avLst/>
          </a:prstGeom>
          <a:ln w="57150" cap="rnd">
            <a:solidFill>
              <a:schemeClr val="accent1">
                <a:lumMod val="40000"/>
                <a:lumOff val="6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>
            <p:custDataLst>
              <p:tags r:id="rId11"/>
            </p:custDataLst>
          </p:nvPr>
        </p:nvCxnSpPr>
        <p:spPr>
          <a:xfrm rot="10800000">
            <a:off x="1183871" y="847740"/>
            <a:ext cx="360000" cy="0"/>
          </a:xfrm>
          <a:prstGeom prst="line">
            <a:avLst/>
          </a:prstGeom>
          <a:ln w="57150" cap="rnd">
            <a:solidFill>
              <a:schemeClr val="accent1">
                <a:lumMod val="40000"/>
                <a:lumOff val="6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 userDrawn="1">
            <p:ph type="ctrTitle"/>
            <p:custDataLst>
              <p:tags r:id="rId12"/>
            </p:custDataLst>
          </p:nvPr>
        </p:nvSpPr>
        <p:spPr>
          <a:xfrm>
            <a:off x="1127124" y="1182520"/>
            <a:ext cx="6372354" cy="2273480"/>
          </a:xfrm>
        </p:spPr>
        <p:txBody>
          <a:bodyPr wrap="square" anchor="b">
            <a:normAutofit/>
          </a:bodyPr>
          <a:lstStyle>
            <a:lvl1pPr algn="l">
              <a:lnSpc>
                <a:spcPct val="100000"/>
              </a:lnSpc>
              <a:defRPr sz="6400">
                <a:gradFill>
                  <a:gsLst>
                    <a:gs pos="0">
                      <a:srgbClr val="FFFFFF"/>
                    </a:gs>
                    <a:gs pos="100000">
                      <a:schemeClr val="accent1"/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 userDrawn="1">
            <p:ph type="subTitle" idx="1" hasCustomPrompt="1"/>
            <p:custDataLst>
              <p:tags r:id="rId13"/>
            </p:custDataLst>
          </p:nvPr>
        </p:nvSpPr>
        <p:spPr>
          <a:xfrm>
            <a:off x="1133306" y="3600000"/>
            <a:ext cx="6372354" cy="972000"/>
          </a:xfrm>
        </p:spPr>
        <p:txBody>
          <a:bodyPr wrap="square" lIns="36195" tIns="0" rIns="0" bIns="0">
            <a:normAutofit/>
          </a:bodyPr>
          <a:lstStyle>
            <a:lvl1pPr marL="0" indent="0" algn="l">
              <a:lnSpc>
                <a:spcPct val="100000"/>
              </a:lnSpc>
              <a:buNone/>
              <a:defRPr sz="2400" b="1">
                <a:gradFill>
                  <a:gsLst>
                    <a:gs pos="0">
                      <a:srgbClr val="FFFFFF"/>
                    </a:gs>
                    <a:gs pos="100000">
                      <a:schemeClr val="accent1"/>
                    </a:gs>
                  </a:gsLst>
                  <a:lin ang="5400000" scaled="1"/>
                </a:gra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 userDrawn="1">
            <p:ph type="dt" sz="half" idx="10"/>
            <p:custDataLst>
              <p:tags r:id="rId14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 userDrawn="1">
            <p:ph type="ftr" sz="quarter" idx="11"/>
            <p:custDataLst>
              <p:tags r:id="rId15"/>
            </p:custDataLst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 userDrawn="1">
            <p:ph type="sldNum" sz="quarter" idx="12"/>
            <p:custDataLst>
              <p:tags r:id="rId16"/>
            </p:custDataLst>
          </p:nvPr>
        </p:nvSpPr>
        <p:spPr>
          <a:xfrm>
            <a:off x="8610600" y="6356350"/>
            <a:ext cx="2743200" cy="365125"/>
          </a:xfrm>
        </p:spPr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24" name="署名占位符 10"/>
          <p:cNvSpPr>
            <a:spLocks noGrp="1"/>
          </p:cNvSpPr>
          <p:nvPr userDrawn="1">
            <p:ph type="body" sz="quarter" idx="17" hasCustomPrompt="1"/>
            <p:custDataLst>
              <p:tags r:id="rId17"/>
            </p:custDataLst>
          </p:nvPr>
        </p:nvSpPr>
        <p:spPr>
          <a:xfrm>
            <a:off x="1151486" y="4685550"/>
            <a:ext cx="2556000" cy="396000"/>
          </a:xfrm>
          <a:prstGeom prst="roundRect">
            <a:avLst>
              <a:gd name="adj" fmla="val 50000"/>
            </a:avLst>
          </a:prstGeom>
          <a:solidFill>
            <a:srgbClr val="FFFFFF">
              <a:alpha val="60000"/>
            </a:srgbClr>
          </a:solidFill>
        </p:spPr>
        <p:txBody>
          <a:bodyPr wrap="square"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1800">
                <a:gradFill>
                  <a:gsLst>
                    <a:gs pos="0">
                      <a:schemeClr val="accent2">
                        <a:lumMod val="90000"/>
                      </a:schemeClr>
                    </a:gs>
                    <a:gs pos="100000">
                      <a:schemeClr val="accent2">
                        <a:lumMod val="90000"/>
                      </a:schemeClr>
                    </a:gs>
                  </a:gsLst>
                  <a:lin ang="5400000" scaled="0"/>
                </a:gradFill>
              </a:defRPr>
            </a:lvl1pPr>
          </a:lstStyle>
          <a:p>
            <a:pPr lvl="0"/>
            <a:r>
              <a:rPr lang="zh-CN" altLang="en-US" dirty="0"/>
              <a:t>署名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游戏机, 食物, 橙子, 消防栓&#10;&#10;描述已自动生成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0" y="321"/>
            <a:ext cx="12192000" cy="6857143"/>
          </a:xfrm>
          <a:prstGeom prst="rect">
            <a:avLst/>
          </a:prstGeom>
        </p:spPr>
      </p:pic>
      <p:sp>
        <p:nvSpPr>
          <p:cNvPr id="13" name="椭圆 12"/>
          <p:cNvSpPr/>
          <p:nvPr userDrawn="1">
            <p:custDataLst>
              <p:tags r:id="rId4"/>
            </p:custDataLst>
          </p:nvPr>
        </p:nvSpPr>
        <p:spPr>
          <a:xfrm flipH="1">
            <a:off x="447040" y="2870835"/>
            <a:ext cx="160655" cy="160655"/>
          </a:xfrm>
          <a:prstGeom prst="ellipse">
            <a:avLst/>
          </a:prstGeom>
          <a:noFill/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>
            <p:custDataLst>
              <p:tags r:id="rId5"/>
            </p:custDataLst>
          </p:nvPr>
        </p:nvSpPr>
        <p:spPr>
          <a:xfrm flipH="1">
            <a:off x="457200" y="3189605"/>
            <a:ext cx="160655" cy="160655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>
            <p:custDataLst>
              <p:tags r:id="rId6"/>
            </p:custDataLst>
          </p:nvPr>
        </p:nvSpPr>
        <p:spPr>
          <a:xfrm flipH="1">
            <a:off x="457200" y="3508375"/>
            <a:ext cx="160655" cy="160655"/>
          </a:xfrm>
          <a:prstGeom prst="ellipse">
            <a:avLst/>
          </a:prstGeom>
          <a:noFill/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>
            <p:custDataLst>
              <p:tags r:id="rId7"/>
            </p:custDataLst>
          </p:nvPr>
        </p:nvSpPr>
        <p:spPr>
          <a:xfrm flipH="1">
            <a:off x="457200" y="3826510"/>
            <a:ext cx="160655" cy="160655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8"/>
            </p:custDataLst>
          </p:nvPr>
        </p:nvSpPr>
        <p:spPr>
          <a:xfrm>
            <a:off x="9528493" y="1798383"/>
            <a:ext cx="1217612" cy="2305557"/>
          </a:xfrm>
        </p:spPr>
        <p:txBody>
          <a:bodyPr vert="eaVert" wrap="square" anchor="ctr">
            <a:normAutofit/>
          </a:bodyPr>
          <a:lstStyle>
            <a:lvl1pPr algn="ctr">
              <a:defRPr sz="6600">
                <a:gradFill>
                  <a:gsLst>
                    <a:gs pos="0">
                      <a:srgbClr val="FFFFFF"/>
                    </a:gs>
                    <a:gs pos="100000">
                      <a:schemeClr val="accent1"/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dirty="0"/>
              <a:t>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 userDrawn="1">
            <p:ph type="dt" sz="half" idx="10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 userDrawn="1"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 userDrawn="1">
            <p:ph type="sldNum" sz="quarter" idx="12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背景图案&#10;&#10;描述已自动生成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635"/>
            <a:ext cx="12192000" cy="6857365"/>
          </a:xfrm>
          <a:prstGeom prst="rect">
            <a:avLst/>
          </a:prstGeom>
        </p:spPr>
      </p:pic>
      <p:sp>
        <p:nvSpPr>
          <p:cNvPr id="9" name="椭圆 8"/>
          <p:cNvSpPr/>
          <p:nvPr userDrawn="1">
            <p:custDataLst>
              <p:tags r:id="rId4"/>
            </p:custDataLst>
          </p:nvPr>
        </p:nvSpPr>
        <p:spPr>
          <a:xfrm>
            <a:off x="4363007" y="1005215"/>
            <a:ext cx="3465986" cy="3465986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5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524000" y="2892425"/>
            <a:ext cx="9144000" cy="2324099"/>
          </a:xfrm>
        </p:spPr>
        <p:txBody>
          <a:bodyPr wrap="square" anchor="t">
            <a:normAutofit/>
          </a:bodyPr>
          <a:lstStyle>
            <a:lvl1pPr algn="ctr">
              <a:defRPr sz="6000">
                <a:gradFill>
                  <a:gsLst>
                    <a:gs pos="0">
                      <a:srgbClr val="FFFFFF"/>
                    </a:gs>
                    <a:gs pos="100000">
                      <a:schemeClr val="accent1"/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dirty="0"/>
              <a:t>单击此处编辑母版标题</a:t>
            </a:r>
            <a:endParaRPr lang="zh-CN" altLang="en-US" dirty="0"/>
          </a:p>
        </p:txBody>
      </p:sp>
      <p:sp>
        <p:nvSpPr>
          <p:cNvPr id="8" name="节编号 3"/>
          <p:cNvSpPr>
            <a:spLocks noGrp="1"/>
          </p:cNvSpPr>
          <p:nvPr>
            <p:ph type="body" sz="quarter" idx="13" hasCustomPrompt="1"/>
            <p:custDataLst>
              <p:tags r:id="rId6"/>
            </p:custDataLst>
          </p:nvPr>
        </p:nvSpPr>
        <p:spPr>
          <a:xfrm>
            <a:off x="3810000" y="1604125"/>
            <a:ext cx="4572000" cy="1224000"/>
          </a:xfrm>
        </p:spPr>
        <p:txBody>
          <a:bodyPr wrap="none" anchor="ctr">
            <a:normAutofit/>
          </a:bodyPr>
          <a:lstStyle>
            <a:lvl1pPr marL="0" indent="0" algn="ctr">
              <a:buNone/>
              <a:defRPr sz="5400" b="1">
                <a:gradFill>
                  <a:gsLst>
                    <a:gs pos="0">
                      <a:srgbClr val="FFFFFF"/>
                    </a:gs>
                    <a:gs pos="100000">
                      <a:schemeClr val="accent1"/>
                    </a:gs>
                  </a:gsLst>
                  <a:lin ang="5400000" scaled="1"/>
                </a:gradFill>
              </a:defRPr>
            </a:lvl1pPr>
          </a:lstStyle>
          <a:p>
            <a:pPr lvl="0"/>
            <a:r>
              <a:rPr lang="zh-CN" altLang="en-US" dirty="0"/>
              <a:t>节编号</a:t>
            </a:r>
            <a:endParaRPr lang="zh-CN" altLang="en-US" dirty="0"/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wrap="square" lIns="0" tIns="0" rIns="0" bIns="0" rtlCol="0" anchor="b">
            <a:normAutofit/>
          </a:bodyPr>
          <a:lstStyle>
            <a:lvl1pPr>
              <a:defRPr lang="zh-CN" altLang="en-US" dirty="0"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95960" y="1301750"/>
            <a:ext cx="5323840" cy="487585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72200" y="1301750"/>
            <a:ext cx="5323840" cy="487585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95960" y="1301750"/>
            <a:ext cx="5323840" cy="411303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95960" y="1875099"/>
            <a:ext cx="5323840" cy="4300276"/>
          </a:xfrm>
        </p:spPr>
        <p:txBody>
          <a:bodyPr wrap="square">
            <a:normAutofit/>
          </a:bodyPr>
          <a:lstStyle>
            <a:lvl1pPr>
              <a:defRPr sz="2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172200" y="1301750"/>
            <a:ext cx="5323840" cy="411303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172200" y="1875099"/>
            <a:ext cx="5323840" cy="4300276"/>
          </a:xfrm>
        </p:spPr>
        <p:txBody>
          <a:bodyPr wrap="square">
            <a:normAutofit/>
          </a:bodyPr>
          <a:lstStyle>
            <a:lvl1pPr>
              <a:defRPr sz="2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标题 9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1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95960" y="360045"/>
            <a:ext cx="10801985" cy="581787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95960" y="1301750"/>
            <a:ext cx="10799088" cy="405553"/>
          </a:xfrm>
        </p:spPr>
        <p:txBody>
          <a:bodyPr wrap="square" anchor="t">
            <a:norm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游戏机, 食物, 橙子, 消防栓&#10;&#10;描述已自动生成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321"/>
            <a:ext cx="12192000" cy="6857143"/>
          </a:xfrm>
          <a:prstGeom prst="rect">
            <a:avLst/>
          </a:prstGeom>
        </p:spPr>
      </p:pic>
      <p:sp>
        <p:nvSpPr>
          <p:cNvPr id="10" name="椭圆 9"/>
          <p:cNvSpPr/>
          <p:nvPr userDrawn="1">
            <p:custDataLst>
              <p:tags r:id="rId4"/>
            </p:custDataLst>
          </p:nvPr>
        </p:nvSpPr>
        <p:spPr>
          <a:xfrm>
            <a:off x="11584305" y="2870835"/>
            <a:ext cx="160655" cy="160655"/>
          </a:xfrm>
          <a:prstGeom prst="ellipse">
            <a:avLst/>
          </a:prstGeom>
          <a:noFill/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>
            <p:custDataLst>
              <p:tags r:id="rId5"/>
            </p:custDataLst>
          </p:nvPr>
        </p:nvSpPr>
        <p:spPr>
          <a:xfrm>
            <a:off x="11574145" y="3189605"/>
            <a:ext cx="160655" cy="160655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 userDrawn="1">
            <p:custDataLst>
              <p:tags r:id="rId6"/>
            </p:custDataLst>
          </p:nvPr>
        </p:nvSpPr>
        <p:spPr>
          <a:xfrm>
            <a:off x="11574145" y="3508375"/>
            <a:ext cx="160655" cy="160655"/>
          </a:xfrm>
          <a:prstGeom prst="ellipse">
            <a:avLst/>
          </a:prstGeom>
          <a:noFill/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 userDrawn="1">
            <p:custDataLst>
              <p:tags r:id="rId7"/>
            </p:custDataLst>
          </p:nvPr>
        </p:nvSpPr>
        <p:spPr>
          <a:xfrm>
            <a:off x="11574145" y="3826510"/>
            <a:ext cx="160655" cy="160655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 descr="鸟飞在空中&#10;&#10;中度可信度描述已自动生成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6877" y="1041886"/>
            <a:ext cx="1863755" cy="1324100"/>
          </a:xfrm>
          <a:prstGeom prst="rect">
            <a:avLst/>
          </a:prstGeom>
        </p:spPr>
      </p:pic>
      <p:cxnSp>
        <p:nvCxnSpPr>
          <p:cNvPr id="16" name="直接连接符 15"/>
          <p:cNvCxnSpPr/>
          <p:nvPr userDrawn="1">
            <p:custDataLst>
              <p:tags r:id="rId10"/>
            </p:custDataLst>
          </p:nvPr>
        </p:nvCxnSpPr>
        <p:spPr>
          <a:xfrm rot="10800000">
            <a:off x="1151487" y="1015130"/>
            <a:ext cx="264297" cy="0"/>
          </a:xfrm>
          <a:prstGeom prst="line">
            <a:avLst/>
          </a:prstGeom>
          <a:ln w="57150" cap="rnd">
            <a:solidFill>
              <a:schemeClr val="accent1">
                <a:lumMod val="40000"/>
                <a:lumOff val="6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 userDrawn="1">
            <p:custDataLst>
              <p:tags r:id="rId11"/>
            </p:custDataLst>
          </p:nvPr>
        </p:nvCxnSpPr>
        <p:spPr>
          <a:xfrm rot="10800000">
            <a:off x="1151486" y="847740"/>
            <a:ext cx="360000" cy="0"/>
          </a:xfrm>
          <a:prstGeom prst="line">
            <a:avLst/>
          </a:prstGeom>
          <a:ln w="57150" cap="rnd">
            <a:solidFill>
              <a:schemeClr val="accent1">
                <a:lumMod val="40000"/>
                <a:lumOff val="6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2"/>
            </p:custDataLst>
          </p:nvPr>
        </p:nvSpPr>
        <p:spPr>
          <a:xfrm>
            <a:off x="1038225" y="1131720"/>
            <a:ext cx="6632575" cy="2146480"/>
          </a:xfrm>
        </p:spPr>
        <p:txBody>
          <a:bodyPr wrap="square" anchor="b">
            <a:normAutofit/>
          </a:bodyPr>
          <a:lstStyle>
            <a:lvl1pPr algn="l">
              <a:lnSpc>
                <a:spcPct val="100000"/>
              </a:lnSpc>
              <a:defRPr sz="7200">
                <a:gradFill>
                  <a:gsLst>
                    <a:gs pos="0">
                      <a:srgbClr val="FFFFFF"/>
                    </a:gs>
                    <a:gs pos="100000">
                      <a:schemeClr val="accent1"/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dirty="0"/>
              <a:t>编辑母版标题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13"/>
            </p:custDataLst>
          </p:nvPr>
        </p:nvSpPr>
        <p:spPr>
          <a:xfrm>
            <a:off x="1127125" y="3422200"/>
            <a:ext cx="6632575" cy="905266"/>
          </a:xfrm>
        </p:spPr>
        <p:txBody>
          <a:bodyPr wrap="square">
            <a:normAutofit/>
          </a:bodyPr>
          <a:lstStyle>
            <a:lvl1pPr marL="0" indent="0" algn="l">
              <a:lnSpc>
                <a:spcPct val="100000"/>
              </a:lnSpc>
              <a:buNone/>
              <a:defRPr sz="3600" b="1">
                <a:gradFill>
                  <a:gsLst>
                    <a:gs pos="0">
                      <a:srgbClr val="FFFFFF"/>
                    </a:gs>
                    <a:gs pos="100000">
                      <a:schemeClr val="accent1"/>
                    </a:gs>
                  </a:gsLst>
                  <a:lin ang="5400000" scaled="1"/>
                </a:gra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4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6"/>
            </p:custDataLst>
          </p:nvPr>
        </p:nvSpPr>
        <p:spPr>
          <a:xfrm>
            <a:off x="8610600" y="6356350"/>
            <a:ext cx="2743200" cy="365125"/>
          </a:xfrm>
        </p:spPr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24" name="署名占位符 10"/>
          <p:cNvSpPr>
            <a:spLocks noGrp="1"/>
          </p:cNvSpPr>
          <p:nvPr>
            <p:ph type="body" sz="quarter" idx="17" hasCustomPrompt="1"/>
            <p:custDataLst>
              <p:tags r:id="rId17"/>
            </p:custDataLst>
          </p:nvPr>
        </p:nvSpPr>
        <p:spPr>
          <a:xfrm>
            <a:off x="1127125" y="4552355"/>
            <a:ext cx="2556000" cy="396000"/>
          </a:xfrm>
          <a:prstGeom prst="roundRect">
            <a:avLst>
              <a:gd name="adj" fmla="val 50000"/>
            </a:avLst>
          </a:prstGeom>
          <a:solidFill>
            <a:srgbClr val="FFFFFF">
              <a:alpha val="60000"/>
            </a:srgbClr>
          </a:solidFill>
        </p:spPr>
        <p:txBody>
          <a:bodyPr wrap="square"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1800">
                <a:gradFill>
                  <a:gsLst>
                    <a:gs pos="0">
                      <a:schemeClr val="accent2">
                        <a:lumMod val="90000"/>
                      </a:schemeClr>
                    </a:gs>
                    <a:gs pos="100000">
                      <a:schemeClr val="accent2">
                        <a:lumMod val="90000"/>
                      </a:schemeClr>
                    </a:gs>
                  </a:gsLst>
                  <a:lin ang="5400000" scaled="0"/>
                </a:gradFill>
              </a:defRPr>
            </a:lvl1pPr>
          </a:lstStyle>
          <a:p>
            <a:pPr lvl="0"/>
            <a:r>
              <a:rPr lang="zh-CN" altLang="en-US" dirty="0"/>
              <a:t>署名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1" Type="http://schemas.openxmlformats.org/officeDocument/2006/relationships/theme" Target="../theme/theme2.xml"/><Relationship Id="rId20" Type="http://schemas.openxmlformats.org/officeDocument/2006/relationships/tags" Target="../tags/tag149.xml"/><Relationship Id="rId2" Type="http://schemas.openxmlformats.org/officeDocument/2006/relationships/slideLayout" Target="../slideLayouts/slideLayout13.xml"/><Relationship Id="rId19" Type="http://schemas.openxmlformats.org/officeDocument/2006/relationships/tags" Target="../tags/tag148.xml"/><Relationship Id="rId18" Type="http://schemas.openxmlformats.org/officeDocument/2006/relationships/tags" Target="../tags/tag147.xml"/><Relationship Id="rId17" Type="http://schemas.openxmlformats.org/officeDocument/2006/relationships/tags" Target="../tags/tag146.xml"/><Relationship Id="rId16" Type="http://schemas.openxmlformats.org/officeDocument/2006/relationships/tags" Target="../tags/tag145.xml"/><Relationship Id="rId15" Type="http://schemas.openxmlformats.org/officeDocument/2006/relationships/tags" Target="../tags/tag144.xml"/><Relationship Id="rId14" Type="http://schemas.openxmlformats.org/officeDocument/2006/relationships/tags" Target="../tags/tag143.xml"/><Relationship Id="rId13" Type="http://schemas.openxmlformats.org/officeDocument/2006/relationships/image" Target="../media/image4.jpeg"/><Relationship Id="rId12" Type="http://schemas.openxmlformats.org/officeDocument/2006/relationships/tags" Target="../tags/tag14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蓝色的碗里&#10;&#10;描述已自动生成"/>
          <p:cNvPicPr>
            <a:picLocks noChangeAspect="1"/>
          </p:cNvPicPr>
          <p:nvPr userDrawn="1">
            <p:custDataLst>
              <p:tags r:id="rId12"/>
            </p:custDataLst>
          </p:nvPr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1"/>
            <a:ext cx="12192000" cy="6857143"/>
          </a:xfrm>
          <a:prstGeom prst="rect">
            <a:avLst/>
          </a:prstGeom>
        </p:spPr>
      </p:pic>
      <p:sp>
        <p:nvSpPr>
          <p:cNvPr id="9" name="矩形: 圆角 8"/>
          <p:cNvSpPr/>
          <p:nvPr userDrawn="1">
            <p:custDataLst>
              <p:tags r:id="rId14"/>
            </p:custDataLst>
          </p:nvPr>
        </p:nvSpPr>
        <p:spPr>
          <a:xfrm>
            <a:off x="101599" y="127000"/>
            <a:ext cx="11921067" cy="6539654"/>
          </a:xfrm>
          <a:prstGeom prst="roundRect">
            <a:avLst>
              <a:gd name="adj" fmla="val 1537"/>
            </a:avLst>
          </a:prstGeom>
          <a:gradFill flip="none" rotWithShape="1">
            <a:gsLst>
              <a:gs pos="0">
                <a:schemeClr val="accent1">
                  <a:lumMod val="20000"/>
                  <a:lumOff val="80000"/>
                </a:schemeClr>
              </a:gs>
              <a:gs pos="70000">
                <a:srgbClr val="FFFFFF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695960" y="1301749"/>
            <a:ext cx="10800000" cy="4873625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7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8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9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0" name="KSO_TEMPLATE" hidden="1"/>
          <p:cNvSpPr/>
          <p:nvPr userDrawn="1">
            <p:custDataLst>
              <p:tags r:id="rId20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b="1" kern="1200">
          <a:solidFill>
            <a:schemeClr val="accent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3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38480" indent="-20637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798830" indent="-1619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030605" indent="-1492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235075" indent="-127000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51.xml"/><Relationship Id="rId1" Type="http://schemas.openxmlformats.org/officeDocument/2006/relationships/tags" Target="../tags/tag150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60.xml"/><Relationship Id="rId8" Type="http://schemas.openxmlformats.org/officeDocument/2006/relationships/tags" Target="../tags/tag159.xml"/><Relationship Id="rId7" Type="http://schemas.openxmlformats.org/officeDocument/2006/relationships/tags" Target="../tags/tag158.xml"/><Relationship Id="rId6" Type="http://schemas.openxmlformats.org/officeDocument/2006/relationships/tags" Target="../tags/tag157.xml"/><Relationship Id="rId5" Type="http://schemas.openxmlformats.org/officeDocument/2006/relationships/tags" Target="../tags/tag156.xml"/><Relationship Id="rId4" Type="http://schemas.openxmlformats.org/officeDocument/2006/relationships/tags" Target="../tags/tag155.xml"/><Relationship Id="rId3" Type="http://schemas.openxmlformats.org/officeDocument/2006/relationships/tags" Target="../tags/tag154.xml"/><Relationship Id="rId2" Type="http://schemas.openxmlformats.org/officeDocument/2006/relationships/tags" Target="../tags/tag153.xml"/><Relationship Id="rId14" Type="http://schemas.openxmlformats.org/officeDocument/2006/relationships/notesSlide" Target="../notesSlides/notesSlide1.xml"/><Relationship Id="rId13" Type="http://schemas.openxmlformats.org/officeDocument/2006/relationships/slideLayout" Target="../slideLayouts/slideLayout18.xml"/><Relationship Id="rId12" Type="http://schemas.openxmlformats.org/officeDocument/2006/relationships/tags" Target="../tags/tag163.xml"/><Relationship Id="rId11" Type="http://schemas.openxmlformats.org/officeDocument/2006/relationships/tags" Target="../tags/tag162.xml"/><Relationship Id="rId10" Type="http://schemas.openxmlformats.org/officeDocument/2006/relationships/tags" Target="../tags/tag161.xml"/><Relationship Id="rId1" Type="http://schemas.openxmlformats.org/officeDocument/2006/relationships/tags" Target="../tags/tag15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tags" Target="../tags/tag164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.xml"/><Relationship Id="rId8" Type="http://schemas.openxmlformats.org/officeDocument/2006/relationships/tags" Target="../tags/tag172.xml"/><Relationship Id="rId7" Type="http://schemas.openxmlformats.org/officeDocument/2006/relationships/tags" Target="../tags/tag171.xml"/><Relationship Id="rId6" Type="http://schemas.openxmlformats.org/officeDocument/2006/relationships/tags" Target="../tags/tag170.xml"/><Relationship Id="rId5" Type="http://schemas.openxmlformats.org/officeDocument/2006/relationships/tags" Target="../tags/tag169.xml"/><Relationship Id="rId4" Type="http://schemas.openxmlformats.org/officeDocument/2006/relationships/tags" Target="../tags/tag168.xml"/><Relationship Id="rId3" Type="http://schemas.openxmlformats.org/officeDocument/2006/relationships/tags" Target="../tags/tag167.xml"/><Relationship Id="rId2" Type="http://schemas.openxmlformats.org/officeDocument/2006/relationships/tags" Target="../tags/tag166.xml"/><Relationship Id="rId10" Type="http://schemas.openxmlformats.org/officeDocument/2006/relationships/notesSlide" Target="../notesSlides/notesSlide2.xml"/><Relationship Id="rId1" Type="http://schemas.openxmlformats.org/officeDocument/2006/relationships/tags" Target="../tags/tag165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.xml"/><Relationship Id="rId8" Type="http://schemas.openxmlformats.org/officeDocument/2006/relationships/tags" Target="../tags/tag180.xml"/><Relationship Id="rId7" Type="http://schemas.openxmlformats.org/officeDocument/2006/relationships/tags" Target="../tags/tag179.xml"/><Relationship Id="rId6" Type="http://schemas.openxmlformats.org/officeDocument/2006/relationships/tags" Target="../tags/tag178.xml"/><Relationship Id="rId5" Type="http://schemas.openxmlformats.org/officeDocument/2006/relationships/tags" Target="../tags/tag177.xml"/><Relationship Id="rId4" Type="http://schemas.openxmlformats.org/officeDocument/2006/relationships/tags" Target="../tags/tag176.xml"/><Relationship Id="rId3" Type="http://schemas.openxmlformats.org/officeDocument/2006/relationships/tags" Target="../tags/tag175.xml"/><Relationship Id="rId2" Type="http://schemas.openxmlformats.org/officeDocument/2006/relationships/tags" Target="../tags/tag174.xml"/><Relationship Id="rId1" Type="http://schemas.openxmlformats.org/officeDocument/2006/relationships/tags" Target="../tags/tag173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189.xml"/><Relationship Id="rId8" Type="http://schemas.openxmlformats.org/officeDocument/2006/relationships/tags" Target="../tags/tag188.xml"/><Relationship Id="rId7" Type="http://schemas.openxmlformats.org/officeDocument/2006/relationships/tags" Target="../tags/tag187.xml"/><Relationship Id="rId6" Type="http://schemas.openxmlformats.org/officeDocument/2006/relationships/tags" Target="../tags/tag186.xml"/><Relationship Id="rId5" Type="http://schemas.openxmlformats.org/officeDocument/2006/relationships/tags" Target="../tags/tag185.xml"/><Relationship Id="rId4" Type="http://schemas.openxmlformats.org/officeDocument/2006/relationships/tags" Target="../tags/tag184.xml"/><Relationship Id="rId3" Type="http://schemas.openxmlformats.org/officeDocument/2006/relationships/tags" Target="../tags/tag183.xml"/><Relationship Id="rId2" Type="http://schemas.openxmlformats.org/officeDocument/2006/relationships/tags" Target="../tags/tag182.xml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191.xml"/><Relationship Id="rId10" Type="http://schemas.openxmlformats.org/officeDocument/2006/relationships/tags" Target="../tags/tag190.xml"/><Relationship Id="rId1" Type="http://schemas.openxmlformats.org/officeDocument/2006/relationships/tags" Target="../tags/tag18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7" Type="http://schemas.openxmlformats.org/officeDocument/2006/relationships/tags" Target="../tags/tag198.xml"/><Relationship Id="rId6" Type="http://schemas.openxmlformats.org/officeDocument/2006/relationships/tags" Target="../tags/tag197.xml"/><Relationship Id="rId5" Type="http://schemas.openxmlformats.org/officeDocument/2006/relationships/tags" Target="../tags/tag196.xml"/><Relationship Id="rId4" Type="http://schemas.openxmlformats.org/officeDocument/2006/relationships/tags" Target="../tags/tag195.xml"/><Relationship Id="rId3" Type="http://schemas.openxmlformats.org/officeDocument/2006/relationships/tags" Target="../tags/tag194.xml"/><Relationship Id="rId2" Type="http://schemas.openxmlformats.org/officeDocument/2006/relationships/tags" Target="../tags/tag193.xml"/><Relationship Id="rId1" Type="http://schemas.openxmlformats.org/officeDocument/2006/relationships/tags" Target="../tags/tag19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362585" y="1506855"/>
            <a:ext cx="7785100" cy="2273300"/>
          </a:xfrm>
        </p:spPr>
        <p:txBody>
          <a:bodyPr>
            <a:normAutofit fontScale="90000"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6400"/>
              <a:t>南京中医药大学</a:t>
            </a:r>
            <a:br>
              <a:rPr lang="zh-CN" altLang="en-US" sz="6400"/>
            </a:br>
            <a:r>
              <a:rPr lang="zh-CN" altLang="en-US" sz="6400"/>
              <a:t>2025年度“七一”表彰评选方案</a:t>
            </a:r>
            <a:endParaRPr lang="zh-CN" altLang="en-US" sz="6400"/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8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wrap="square" lIns="0" tIns="0" rIns="0" bIns="0" rtlCol="0" anchor="b">
            <a:normAutofit/>
          </a:bodyPr>
          <a:lstStyle/>
          <a:p>
            <a:pPr lvl="0" algn="l">
              <a:buClrTx/>
              <a:buSzTx/>
              <a:buFontTx/>
            </a:pPr>
            <a:r>
              <a:rPr lang="zh-CN" altLang="en-US" dirty="0">
                <a:sym typeface="+mn-ea"/>
              </a:rPr>
              <a:t>评选数量及名额分配</a:t>
            </a:r>
            <a:endParaRPr lang="zh-CN" altLang="en-US" dirty="0">
              <a:sym typeface="+mn-ea"/>
            </a:endParaRPr>
          </a:p>
        </p:txBody>
      </p:sp>
      <p:sp>
        <p:nvSpPr>
          <p:cNvPr id="3" name="矩形: 圆角 2"/>
          <p:cNvSpPr/>
          <p:nvPr>
            <p:custDataLst>
              <p:tags r:id="rId2"/>
            </p:custDataLst>
          </p:nvPr>
        </p:nvSpPr>
        <p:spPr>
          <a:xfrm>
            <a:off x="696595" y="2210027"/>
            <a:ext cx="5102525" cy="3612727"/>
          </a:xfrm>
          <a:prstGeom prst="roundRect">
            <a:avLst>
              <a:gd name="adj" fmla="val 0"/>
            </a:avLst>
          </a:prstGeom>
          <a:solidFill>
            <a:schemeClr val="tx1">
              <a:lumMod val="40000"/>
              <a:lumOff val="60000"/>
              <a:alpha val="15000"/>
            </a:schemeClr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96" tIns="41148" rIns="82296" bIns="41148" rtlCol="0" anchor="ctr"/>
          <a:p>
            <a:endParaRPr lang="zh-CN" altLang="en-US" sz="144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1001413" y="3443270"/>
            <a:ext cx="4493524" cy="219087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全校评选优秀共产党员20名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优秀党务工作者10名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先进基层党组织15个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优秀党支部书记10名。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0" name="圆角矩形 9"/>
          <p:cNvSpPr/>
          <p:nvPr>
            <p:custDataLst>
              <p:tags r:id="rId4"/>
            </p:custDataLst>
          </p:nvPr>
        </p:nvSpPr>
        <p:spPr>
          <a:xfrm>
            <a:off x="961406" y="1675326"/>
            <a:ext cx="793797" cy="777921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01</a:t>
            </a:r>
            <a:endParaRPr lang="en-US" altLang="zh-CN" sz="24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cxnSp>
        <p:nvCxnSpPr>
          <p:cNvPr id="11" name="直接连接符 10"/>
          <p:cNvCxnSpPr/>
          <p:nvPr>
            <p:custDataLst>
              <p:tags r:id="rId5"/>
            </p:custDataLst>
          </p:nvPr>
        </p:nvCxnSpPr>
        <p:spPr>
          <a:xfrm flipV="1">
            <a:off x="916318" y="3245138"/>
            <a:ext cx="4663079" cy="0"/>
          </a:xfrm>
          <a:prstGeom prst="line">
            <a:avLst/>
          </a:prstGeom>
          <a:ln w="22225">
            <a:solidFill>
              <a:schemeClr val="accent1">
                <a:alpha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2" name="矩形 11"/>
          <p:cNvSpPr/>
          <p:nvPr>
            <p:custDataLst>
              <p:tags r:id="rId6"/>
            </p:custDataLst>
          </p:nvPr>
        </p:nvSpPr>
        <p:spPr>
          <a:xfrm>
            <a:off x="964581" y="2649473"/>
            <a:ext cx="4492889" cy="44325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 dirty="0">
                <a:solidFill>
                  <a:srgbClr val="C00000"/>
                </a:solidFill>
                <a:effectLst/>
                <a:latin typeface="+mn-ea"/>
                <a:cs typeface="+mn-ea"/>
              </a:rPr>
              <a:t>评选数量及名额分配</a:t>
            </a:r>
            <a:endParaRPr lang="zh-CN" altLang="en-US" sz="2200" b="1" dirty="0">
              <a:solidFill>
                <a:srgbClr val="C00000"/>
              </a:solidFill>
              <a:effectLst/>
              <a:latin typeface="+mn-ea"/>
              <a:cs typeface="+mn-ea"/>
            </a:endParaRPr>
          </a:p>
        </p:txBody>
      </p:sp>
      <p:sp>
        <p:nvSpPr>
          <p:cNvPr id="13" name="矩形: 圆角 2"/>
          <p:cNvSpPr/>
          <p:nvPr>
            <p:custDataLst>
              <p:tags r:id="rId7"/>
            </p:custDataLst>
          </p:nvPr>
        </p:nvSpPr>
        <p:spPr>
          <a:xfrm>
            <a:off x="6394150" y="2210027"/>
            <a:ext cx="5102525" cy="3612727"/>
          </a:xfrm>
          <a:prstGeom prst="roundRect">
            <a:avLst>
              <a:gd name="adj" fmla="val 0"/>
            </a:avLst>
          </a:prstGeom>
          <a:solidFill>
            <a:schemeClr val="tx1">
              <a:lumMod val="40000"/>
              <a:lumOff val="60000"/>
              <a:alpha val="15000"/>
            </a:schemeClr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96" tIns="41148" rIns="82296" bIns="41148" rtlCol="0" anchor="ctr"/>
          <a:p>
            <a:endParaRPr lang="zh-CN" altLang="en-US" sz="144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4" name="矩形 13"/>
          <p:cNvSpPr/>
          <p:nvPr>
            <p:custDataLst>
              <p:tags r:id="rId8"/>
            </p:custDataLst>
          </p:nvPr>
        </p:nvSpPr>
        <p:spPr>
          <a:xfrm>
            <a:off x="6698968" y="3448350"/>
            <a:ext cx="4493524" cy="218071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优秀共产党员、优秀党务工作者、优秀党支部书记不兼得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厅级</a:t>
            </a: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党员领导干部一般不推荐</a:t>
            </a:r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近</a:t>
            </a:r>
            <a:r>
              <a:rPr lang="en-US" altLang="zh-CN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3</a:t>
            </a: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年获表彰者不重复推荐</a:t>
            </a:r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参评党员先锋指数需超85分（</a:t>
            </a:r>
            <a:r>
              <a:rPr lang="en-US" altLang="zh-CN" sz="1600">
                <a:solidFill>
                  <a:srgbClr val="C00000"/>
                </a:solidFill>
                <a:latin typeface="+mn-ea"/>
                <a:cs typeface="+mn-ea"/>
              </a:rPr>
              <a:t>90</a:t>
            </a:r>
            <a:r>
              <a:rPr lang="zh-CN" altLang="en-US" sz="1600">
                <a:solidFill>
                  <a:srgbClr val="C00000"/>
                </a:solidFill>
                <a:latin typeface="+mn-ea"/>
                <a:ea typeface="宋体" panose="02010600030101010101" pitchFamily="2" charset="-122"/>
                <a:cs typeface="+mn-ea"/>
              </a:rPr>
              <a:t>分</a:t>
            </a: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宋体" panose="02010600030101010101" pitchFamily="2" charset="-122"/>
                <a:cs typeface="+mn-ea"/>
              </a:rPr>
              <a:t>）</a:t>
            </a: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。</a:t>
            </a:r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5" name="圆角矩形 14"/>
          <p:cNvSpPr/>
          <p:nvPr>
            <p:custDataLst>
              <p:tags r:id="rId9"/>
            </p:custDataLst>
          </p:nvPr>
        </p:nvSpPr>
        <p:spPr>
          <a:xfrm>
            <a:off x="6658961" y="1675326"/>
            <a:ext cx="793797" cy="777921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02</a:t>
            </a:r>
            <a:endParaRPr lang="en-US" altLang="zh-CN" sz="24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cxnSp>
        <p:nvCxnSpPr>
          <p:cNvPr id="16" name="直接连接符 15"/>
          <p:cNvCxnSpPr/>
          <p:nvPr>
            <p:custDataLst>
              <p:tags r:id="rId10"/>
            </p:custDataLst>
          </p:nvPr>
        </p:nvCxnSpPr>
        <p:spPr>
          <a:xfrm flipV="1">
            <a:off x="6614508" y="3250853"/>
            <a:ext cx="4662444" cy="0"/>
          </a:xfrm>
          <a:prstGeom prst="line">
            <a:avLst/>
          </a:prstGeom>
          <a:ln w="22225">
            <a:solidFill>
              <a:schemeClr val="accent2">
                <a:alpha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7" name="矩形 16"/>
          <p:cNvSpPr/>
          <p:nvPr>
            <p:custDataLst>
              <p:tags r:id="rId11"/>
            </p:custDataLst>
          </p:nvPr>
        </p:nvSpPr>
        <p:spPr>
          <a:xfrm>
            <a:off x="6664676" y="2649473"/>
            <a:ext cx="4492889" cy="44325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>
                <a:solidFill>
                  <a:schemeClr val="accent2"/>
                </a:solidFill>
                <a:latin typeface="+mn-ea"/>
                <a:cs typeface="+mn-ea"/>
              </a:rPr>
              <a:t>评选限制条件</a:t>
            </a:r>
            <a:endParaRPr lang="zh-CN" altLang="en-US" sz="2200" b="1">
              <a:solidFill>
                <a:schemeClr val="accent2"/>
              </a:solidFill>
              <a:latin typeface="+mn-ea"/>
              <a:cs typeface="+mn-ea"/>
            </a:endParaRPr>
          </a:p>
        </p:txBody>
      </p:sp>
    </p:spTree>
    <p:custDataLst>
      <p:tags r:id="rId1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aphicFrame>
        <p:nvGraphicFramePr>
          <p:cNvPr id="3" name="表格 2"/>
          <p:cNvGraphicFramePr/>
          <p:nvPr/>
        </p:nvGraphicFramePr>
        <p:xfrm>
          <a:off x="1013460" y="1547368"/>
          <a:ext cx="10484485" cy="2475230"/>
        </p:xfrm>
        <a:graphic>
          <a:graphicData uri="http://schemas.openxmlformats.org/drawingml/2006/table">
            <a:tbl>
              <a:tblPr/>
              <a:tblGrid>
                <a:gridCol w="1829435"/>
                <a:gridCol w="1358265"/>
                <a:gridCol w="1124585"/>
                <a:gridCol w="1123950"/>
                <a:gridCol w="652780"/>
                <a:gridCol w="1358265"/>
                <a:gridCol w="1123950"/>
                <a:gridCol w="1593850"/>
              </a:tblGrid>
              <a:tr h="435610">
                <a:tc rowSpan="2" gridSpan="2">
                  <a:txBody>
                    <a:bodyPr/>
                    <a:p>
                      <a:pPr marL="0" indent="0" algn="ctr">
                        <a:lnSpc>
                          <a:spcPts val="2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latin typeface="黑体" panose="02010609060101010101" charset="-122"/>
                          <a:ea typeface="黑体" panose="02010609060101010101" charset="-122"/>
                        </a:rPr>
                        <a:t>奖项</a:t>
                      </a:r>
                      <a:endParaRPr lang="zh-CN" sz="140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68580" marR="68580" marT="0" marB="0" anchor="ctr" anchorCtr="0"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cPr>
                    <a:lnR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gridSpan="6">
                  <a:txBody>
                    <a:bodyPr/>
                    <a:p>
                      <a:pPr marL="0" indent="0" algn="ctr">
                        <a:lnSpc>
                          <a:spcPts val="2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latin typeface="黑体" panose="02010609060101010101" charset="-122"/>
                          <a:ea typeface="黑体" panose="02010609060101010101" charset="-122"/>
                        </a:rPr>
                        <a:t>类别</a:t>
                      </a:r>
                      <a:r>
                        <a:rPr lang="en-US" altLang="zh-CN" sz="1400">
                          <a:latin typeface="黑体" panose="02010609060101010101" charset="-122"/>
                          <a:ea typeface="黑体" panose="02010609060101010101" charset="-122"/>
                        </a:rPr>
                        <a:t>/</a:t>
                      </a:r>
                      <a:r>
                        <a:rPr lang="zh-CN" altLang="en-US" sz="1400">
                          <a:latin typeface="黑体" panose="02010609060101010101" charset="-122"/>
                          <a:ea typeface="黑体" panose="02010609060101010101" charset="-122"/>
                        </a:rPr>
                        <a:t>名额</a:t>
                      </a:r>
                      <a:endParaRPr lang="zh-CN" altLang="en-US" sz="140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68580" marR="68580" marT="0" marB="0" anchor="ctr" anchorCtr="0">
                    <a:lnL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>
                    <a:lnT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689610">
                <a:tc vMerge="1" gridSpan="2">
                  <a:tcPr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B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B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p>
                      <a:pPr marL="0" indent="0" algn="ctr">
                        <a:lnSpc>
                          <a:spcPts val="2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latin typeface="黑体" panose="02010609060101010101" charset="-122"/>
                          <a:ea typeface="黑体" panose="02010609060101010101" charset="-122"/>
                        </a:rPr>
                        <a:t>校本部</a:t>
                      </a:r>
                      <a:endParaRPr lang="zh-CN" sz="140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68580" marR="68580" marT="0" marB="0" anchor="ctr" anchorCtr="0">
                    <a:lnL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>
                    <a:lnT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ts val="2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latin typeface="黑体" panose="02010609060101010101" charset="-122"/>
                          <a:ea typeface="黑体" panose="02010609060101010101" charset="-122"/>
                        </a:rPr>
                        <a:t>附属医院</a:t>
                      </a:r>
                      <a:endParaRPr lang="zh-CN" sz="140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68580" marR="68580" marT="0" marB="0" anchor="ctr" anchorCtr="0">
                    <a:lnL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ts val="2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latin typeface="黑体" panose="02010609060101010101" charset="-122"/>
                          <a:ea typeface="黑体" panose="02010609060101010101" charset="-122"/>
                        </a:rPr>
                        <a:t>第二附属医院</a:t>
                      </a:r>
                      <a:endParaRPr lang="zh-CN" sz="140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  <a:p>
                      <a:pPr marL="0" indent="0" algn="ctr">
                        <a:lnSpc>
                          <a:spcPts val="2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latin typeface="黑体" panose="02010609060101010101" charset="-122"/>
                          <a:ea typeface="黑体" panose="02010609060101010101" charset="-122"/>
                        </a:rPr>
                        <a:t>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临</a:t>
                      </a:r>
                      <a:endParaRPr lang="zh-CN" sz="1400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68580" marR="68580" marT="0" marB="0" anchor="ctr" anchorCtr="0">
                    <a:lnL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89610">
                <a:tc rowSpan="2" gridSpan="2">
                  <a:txBody>
                    <a:bodyPr/>
                    <a:p>
                      <a:pPr marL="0" indent="0" algn="ctr">
                        <a:lnSpc>
                          <a:spcPts val="2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>
                          <a:latin typeface="方正仿宋_GBK" panose="02000000000000000000" charset="-122"/>
                          <a:ea typeface="方正仿宋_GBK" panose="02000000000000000000" charset="-122"/>
                        </a:rPr>
                        <a:t>优秀共产党员</a:t>
                      </a:r>
                      <a:endParaRPr lang="zh-CN" sz="1800">
                        <a:latin typeface="方正仿宋_GBK" panose="02000000000000000000" charset="-122"/>
                        <a:ea typeface="方正仿宋_GBK" panose="02000000000000000000" charset="-122"/>
                      </a:endParaRPr>
                    </a:p>
                    <a:p>
                      <a:pPr marL="0" indent="0" algn="ctr">
                        <a:lnSpc>
                          <a:spcPts val="2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>
                          <a:latin typeface="方正仿宋_GBK" panose="02000000000000000000" charset="-122"/>
                          <a:ea typeface="方正仿宋_GBK" panose="02000000000000000000" charset="-122"/>
                        </a:rPr>
                        <a:t>（</a:t>
                      </a:r>
                      <a:r>
                        <a:rPr lang="en-US" altLang="zh-CN" sz="1800">
                          <a:latin typeface="Times New Roman" panose="02020603050405020304"/>
                          <a:ea typeface="方正仿宋_GBK" panose="02000000000000000000" charset="-122"/>
                        </a:rPr>
                        <a:t>20</a:t>
                      </a:r>
                      <a:r>
                        <a:rPr lang="zh-CN" sz="1800">
                          <a:latin typeface="方正仿宋_GBK" panose="02000000000000000000" charset="-122"/>
                          <a:ea typeface="方正仿宋_GBK" panose="02000000000000000000" charset="-122"/>
                        </a:rPr>
                        <a:t>名）</a:t>
                      </a:r>
                      <a:endParaRPr lang="zh-CN" sz="1800">
                        <a:latin typeface="方正仿宋_GBK" panose="02000000000000000000" charset="-122"/>
                        <a:ea typeface="方正仿宋_GBK" panose="02000000000000000000" charset="-122"/>
                      </a:endParaRPr>
                    </a:p>
                  </a:txBody>
                  <a:tcPr marL="68580" marR="68580" marT="0" marB="0" anchor="ctr" anchorCtr="0"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cPr>
                    <a:lnR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ts val="2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>
                          <a:latin typeface="方正仿宋_GBK" panose="02000000000000000000" charset="-122"/>
                          <a:ea typeface="方正仿宋_GBK" panose="02000000000000000000" charset="-122"/>
                        </a:rPr>
                        <a:t>一线教师</a:t>
                      </a:r>
                      <a:endParaRPr lang="zh-CN" sz="1800">
                        <a:latin typeface="方正仿宋_GBK" panose="02000000000000000000" charset="-122"/>
                        <a:ea typeface="方正仿宋_GBK" panose="02000000000000000000" charset="-122"/>
                      </a:endParaRPr>
                    </a:p>
                  </a:txBody>
                  <a:tcPr marL="68580" marR="68580" marT="0" marB="0" anchor="ctr" anchorCtr="0">
                    <a:lnL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ts val="2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>
                          <a:latin typeface="Times New Roman" panose="02020603050405020304"/>
                          <a:ea typeface="方正仿宋_GBK" panose="02000000000000000000" charset="-122"/>
                        </a:rPr>
                        <a:t>管理干部</a:t>
                      </a:r>
                      <a:endParaRPr lang="zh-CN" sz="1800">
                        <a:latin typeface="Times New Roman" panose="02020603050405020304"/>
                        <a:ea typeface="方正仿宋_GBK" panose="02000000000000000000" charset="-122"/>
                      </a:endParaRPr>
                    </a:p>
                    <a:p>
                      <a:pPr marL="0" indent="0" algn="ctr">
                        <a:lnSpc>
                          <a:spcPts val="2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>
                          <a:latin typeface="Times New Roman" panose="02020603050405020304"/>
                          <a:ea typeface="方正仿宋_GBK" panose="02000000000000000000" charset="-122"/>
                        </a:rPr>
                        <a:t>职工</a:t>
                      </a:r>
                      <a:endParaRPr lang="zh-CN" sz="1800">
                        <a:latin typeface="Times New Roman" panose="02020603050405020304"/>
                        <a:ea typeface="方正仿宋_GBK" panose="02000000000000000000" charset="-122"/>
                      </a:endParaRPr>
                    </a:p>
                  </a:txBody>
                  <a:tcPr marL="68580" marR="68580" marT="0" marB="0" anchor="ctr" anchorCtr="0">
                    <a:lnL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ts val="2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>
                          <a:latin typeface="方正仿宋_GBK" panose="02000000000000000000" charset="-122"/>
                          <a:ea typeface="方正仿宋_GBK" panose="02000000000000000000" charset="-122"/>
                        </a:rPr>
                        <a:t>学生</a:t>
                      </a:r>
                      <a:endParaRPr lang="zh-CN" sz="1800">
                        <a:latin typeface="方正仿宋_GBK" panose="02000000000000000000" charset="-122"/>
                        <a:ea typeface="方正仿宋_GBK" panose="02000000000000000000" charset="-122"/>
                      </a:endParaRPr>
                    </a:p>
                  </a:txBody>
                  <a:tcPr marL="68580" marR="68580" marT="0" marB="0" anchor="ctr" anchorCtr="0">
                    <a:lnL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ts val="2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>
                          <a:latin typeface="方正仿宋_GBK" panose="02000000000000000000" charset="-122"/>
                          <a:ea typeface="方正仿宋_GBK" panose="02000000000000000000" charset="-122"/>
                        </a:rPr>
                        <a:t>离退休人员</a:t>
                      </a:r>
                      <a:endParaRPr lang="zh-CN" sz="1800">
                        <a:latin typeface="方正仿宋_GBK" panose="02000000000000000000" charset="-122"/>
                        <a:ea typeface="方正仿宋_GBK" panose="02000000000000000000" charset="-122"/>
                      </a:endParaRPr>
                    </a:p>
                  </a:txBody>
                  <a:tcPr marL="68580" marR="68580" marT="0" marB="0" anchor="ctr" anchorCtr="0">
                    <a:lnL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p>
                      <a:pPr marL="0" indent="0" algn="ctr">
                        <a:lnSpc>
                          <a:spcPts val="2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/>
                          <a:ea typeface="方正仿宋_GBK" panose="02000000000000000000" charset="-122"/>
                        </a:rPr>
                        <a:t>3</a:t>
                      </a:r>
                      <a:r>
                        <a:rPr lang="zh-CN" sz="1800">
                          <a:latin typeface="方正仿宋_GBK" panose="02000000000000000000" charset="-122"/>
                          <a:ea typeface="方正仿宋_GBK" panose="02000000000000000000" charset="-122"/>
                        </a:rPr>
                        <a:t>名</a:t>
                      </a:r>
                      <a:endParaRPr lang="zh-CN" sz="1800">
                        <a:latin typeface="方正仿宋_GBK" panose="02000000000000000000" charset="-122"/>
                        <a:ea typeface="方正仿宋_GBK" panose="02000000000000000000" charset="-122"/>
                      </a:endParaRPr>
                    </a:p>
                  </a:txBody>
                  <a:tcPr marL="68580" marR="68580" marT="0" marB="0" anchor="ctr" anchorCtr="0">
                    <a:lnL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p>
                      <a:pPr marL="0" indent="0" algn="ctr">
                        <a:lnSpc>
                          <a:spcPts val="2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/>
                          <a:ea typeface="Times New Roman" panose="02020603050405020304"/>
                        </a:rPr>
                        <a:t>2</a:t>
                      </a:r>
                      <a:r>
                        <a:rPr lang="zh-CN" sz="1800">
                          <a:latin typeface="方正仿宋_GBK" panose="02000000000000000000" charset="-122"/>
                          <a:ea typeface="方正仿宋_GBK" panose="02000000000000000000" charset="-122"/>
                        </a:rPr>
                        <a:t>名</a:t>
                      </a:r>
                      <a:endParaRPr lang="zh-CN" sz="1800">
                        <a:latin typeface="方正仿宋_GBK" panose="02000000000000000000" charset="-122"/>
                        <a:ea typeface="方正仿宋_GBK" panose="02000000000000000000" charset="-122"/>
                      </a:endParaRPr>
                    </a:p>
                  </a:txBody>
                  <a:tcPr marL="68580" marR="68580" marT="0" marB="0" anchor="ctr" anchorCtr="0">
                    <a:lnL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44805">
                <a:tc vMerge="1" gridSpan="2">
                  <a:tcPr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B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B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ts val="2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/>
                          <a:ea typeface="方正仿宋_GBK" panose="02000000000000000000" charset="-122"/>
                        </a:rPr>
                        <a:t>9</a:t>
                      </a:r>
                      <a:r>
                        <a:rPr lang="zh-CN" sz="1800">
                          <a:latin typeface="方正仿宋_GBK" panose="02000000000000000000" charset="-122"/>
                          <a:ea typeface="方正仿宋_GBK" panose="02000000000000000000" charset="-122"/>
                        </a:rPr>
                        <a:t>名</a:t>
                      </a:r>
                      <a:endParaRPr lang="zh-CN" sz="1800">
                        <a:latin typeface="方正仿宋_GBK" panose="02000000000000000000" charset="-122"/>
                        <a:ea typeface="方正仿宋_GBK" panose="02000000000000000000" charset="-122"/>
                      </a:endParaRPr>
                    </a:p>
                  </a:txBody>
                  <a:tcPr marL="68580" marR="68580" marT="0" marB="0" anchor="ctr" anchorCtr="0">
                    <a:lnL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ts val="2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/>
                          <a:ea typeface="方正仿宋_GBK" panose="02000000000000000000" charset="-122"/>
                        </a:rPr>
                        <a:t>2</a:t>
                      </a:r>
                      <a:r>
                        <a:rPr lang="zh-CN" sz="1800">
                          <a:latin typeface="方正仿宋_GBK" panose="02000000000000000000" charset="-122"/>
                          <a:ea typeface="方正仿宋_GBK" panose="02000000000000000000" charset="-122"/>
                        </a:rPr>
                        <a:t>名</a:t>
                      </a:r>
                      <a:endParaRPr lang="zh-CN" sz="1800">
                        <a:latin typeface="方正仿宋_GBK" panose="02000000000000000000" charset="-122"/>
                        <a:ea typeface="方正仿宋_GBK" panose="02000000000000000000" charset="-122"/>
                      </a:endParaRPr>
                    </a:p>
                  </a:txBody>
                  <a:tcPr marL="68580" marR="68580" marT="0" marB="0" anchor="ctr" anchorCtr="0">
                    <a:lnL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ts val="2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/>
                          <a:ea typeface="Times New Roman" panose="02020603050405020304"/>
                        </a:rPr>
                        <a:t>3</a:t>
                      </a:r>
                      <a:r>
                        <a:rPr lang="zh-CN" sz="1800">
                          <a:latin typeface="方正仿宋_GBK" panose="02000000000000000000" charset="-122"/>
                          <a:ea typeface="方正仿宋_GBK" panose="02000000000000000000" charset="-122"/>
                        </a:rPr>
                        <a:t>名</a:t>
                      </a:r>
                      <a:endParaRPr lang="zh-CN" sz="1800">
                        <a:latin typeface="方正仿宋_GBK" panose="02000000000000000000" charset="-122"/>
                        <a:ea typeface="方正仿宋_GBK" panose="02000000000000000000" charset="-122"/>
                      </a:endParaRPr>
                    </a:p>
                  </a:txBody>
                  <a:tcPr marL="68580" marR="68580" marT="0" marB="0" anchor="ctr" anchorCtr="0">
                    <a:lnL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ts val="2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/>
                          <a:ea typeface="Times New Roman" panose="02020603050405020304"/>
                        </a:rPr>
                        <a:t>1</a:t>
                      </a:r>
                      <a:r>
                        <a:rPr lang="zh-CN" sz="1800">
                          <a:latin typeface="方正仿宋_GBK" panose="02000000000000000000" charset="-122"/>
                          <a:ea typeface="方正仿宋_GBK" panose="02000000000000000000" charset="-122"/>
                        </a:rPr>
                        <a:t>名</a:t>
                      </a:r>
                      <a:endParaRPr lang="zh-CN" sz="1800">
                        <a:latin typeface="方正仿宋_GBK" panose="02000000000000000000" charset="-122"/>
                        <a:ea typeface="方正仿宋_GBK" panose="02000000000000000000" charset="-122"/>
                      </a:endParaRPr>
                    </a:p>
                  </a:txBody>
                  <a:tcPr marL="68580" marR="68580" marT="0" marB="0" anchor="ctr" anchorCtr="0">
                    <a:lnL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cPr>
                    <a:lnL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B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B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689610">
                <a:tc gridSpan="2">
                  <a:txBody>
                    <a:bodyPr/>
                    <a:p>
                      <a:pPr marL="0" indent="0" algn="ctr">
                        <a:lnSpc>
                          <a:spcPts val="2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>
                          <a:latin typeface="方正仿宋_GBK" panose="02000000000000000000" charset="-122"/>
                          <a:ea typeface="方正仿宋_GBK" panose="02000000000000000000" charset="-122"/>
                        </a:rPr>
                        <a:t>优秀党务工作者</a:t>
                      </a:r>
                      <a:endParaRPr lang="zh-CN" sz="1800">
                        <a:latin typeface="方正仿宋_GBK" panose="02000000000000000000" charset="-122"/>
                        <a:ea typeface="方正仿宋_GBK" panose="02000000000000000000" charset="-122"/>
                      </a:endParaRPr>
                    </a:p>
                    <a:p>
                      <a:pPr marL="0" indent="0" algn="ctr">
                        <a:lnSpc>
                          <a:spcPts val="2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>
                          <a:latin typeface="方正仿宋_GBK" panose="02000000000000000000" charset="-122"/>
                          <a:ea typeface="方正仿宋_GBK" panose="02000000000000000000" charset="-122"/>
                        </a:rPr>
                        <a:t>（</a:t>
                      </a:r>
                      <a:r>
                        <a:rPr lang="en-US" altLang="zh-CN" sz="1800">
                          <a:latin typeface="Times New Roman" panose="02020603050405020304"/>
                          <a:ea typeface="Times New Roman" panose="02020603050405020304"/>
                        </a:rPr>
                        <a:t>10</a:t>
                      </a:r>
                      <a:r>
                        <a:rPr lang="zh-CN" sz="1800">
                          <a:latin typeface="方正仿宋_GBK" panose="02000000000000000000" charset="-122"/>
                          <a:ea typeface="方正仿宋_GBK" panose="02000000000000000000" charset="-122"/>
                        </a:rPr>
                        <a:t>名）</a:t>
                      </a:r>
                      <a:endParaRPr lang="zh-CN" sz="1800">
                        <a:latin typeface="方正仿宋_GBK" panose="02000000000000000000" charset="-122"/>
                        <a:ea typeface="方正仿宋_GBK" panose="02000000000000000000" charset="-122"/>
                      </a:endParaRPr>
                    </a:p>
                  </a:txBody>
                  <a:tcPr marL="68580" marR="68580" marT="0" marB="0" anchor="ctr" anchorCtr="0"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>
                    <a:lnR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p>
                      <a:pPr marL="0" indent="0" algn="ctr">
                        <a:lnSpc>
                          <a:spcPts val="2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/>
                          <a:ea typeface="Times New Roman" panose="02020603050405020304"/>
                        </a:rPr>
                        <a:t>8</a:t>
                      </a:r>
                      <a:r>
                        <a:rPr lang="zh-CN" sz="1800">
                          <a:latin typeface="Times New Roman" panose="02020603050405020304"/>
                          <a:ea typeface="方正仿宋_GBK" panose="02000000000000000000" charset="-122"/>
                        </a:rPr>
                        <a:t>名（各级</a:t>
                      </a:r>
                      <a:r>
                        <a:rPr lang="zh-CN" sz="1800">
                          <a:latin typeface="方正仿宋_GBK" panose="02000000000000000000" charset="-122"/>
                          <a:ea typeface="方正仿宋_GBK" panose="02000000000000000000" charset="-122"/>
                        </a:rPr>
                        <a:t>组织员</a:t>
                      </a:r>
                      <a:r>
                        <a:rPr lang="zh-CN" sz="1800">
                          <a:latin typeface="Times New Roman" panose="02020603050405020304"/>
                          <a:ea typeface="方正仿宋_GBK" panose="02000000000000000000" charset="-122"/>
                        </a:rPr>
                        <a:t>不少于</a:t>
                      </a:r>
                      <a:r>
                        <a:rPr lang="en-US" altLang="zh-CN" sz="1800">
                          <a:latin typeface="Times New Roman" panose="02020603050405020304"/>
                          <a:ea typeface="方正仿宋_GBK" panose="02000000000000000000" charset="-122"/>
                        </a:rPr>
                        <a:t>2</a:t>
                      </a:r>
                      <a:r>
                        <a:rPr lang="zh-CN" sz="1800">
                          <a:latin typeface="Times New Roman" panose="02020603050405020304"/>
                          <a:ea typeface="方正仿宋_GBK" panose="02000000000000000000" charset="-122"/>
                        </a:rPr>
                        <a:t>名）</a:t>
                      </a:r>
                      <a:endParaRPr lang="zh-CN" sz="1800">
                        <a:latin typeface="Times New Roman" panose="02020603050405020304"/>
                        <a:ea typeface="方正仿宋_GBK" panose="02000000000000000000" charset="-122"/>
                      </a:endParaRPr>
                    </a:p>
                  </a:txBody>
                  <a:tcPr marL="68580" marR="68580" marT="0" marB="0" anchor="ctr" anchorCtr="0">
                    <a:lnL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>
                    <a:lnT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ts val="2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/>
                          <a:ea typeface="Times New Roman" panose="02020603050405020304"/>
                        </a:rPr>
                        <a:t>1</a:t>
                      </a:r>
                      <a:r>
                        <a:rPr lang="zh-CN" sz="1800">
                          <a:latin typeface="Times New Roman" panose="02020603050405020304"/>
                          <a:ea typeface="方正仿宋_GBK" panose="02000000000000000000" charset="-122"/>
                        </a:rPr>
                        <a:t>名</a:t>
                      </a:r>
                      <a:endParaRPr lang="zh-CN" sz="1800">
                        <a:latin typeface="Times New Roman" panose="02020603050405020304"/>
                        <a:ea typeface="方正仿宋_GBK" panose="02000000000000000000" charset="-122"/>
                      </a:endParaRPr>
                    </a:p>
                  </a:txBody>
                  <a:tcPr marL="68580" marR="68580" marT="0" marB="0" anchor="ctr" anchorCtr="0">
                    <a:lnL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ts val="2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/>
                          <a:ea typeface="Times New Roman" panose="02020603050405020304"/>
                        </a:rPr>
                        <a:t>1</a:t>
                      </a:r>
                      <a:r>
                        <a:rPr lang="zh-CN" sz="1800">
                          <a:latin typeface="Times New Roman" panose="02020603050405020304"/>
                          <a:ea typeface="方正仿宋_GBK" panose="02000000000000000000" charset="-122"/>
                        </a:rPr>
                        <a:t>名</a:t>
                      </a:r>
                      <a:endParaRPr lang="zh-CN" sz="1800">
                        <a:latin typeface="Times New Roman" panose="02020603050405020304"/>
                        <a:ea typeface="方正仿宋_GBK" panose="02000000000000000000" charset="-122"/>
                      </a:endParaRPr>
                    </a:p>
                  </a:txBody>
                  <a:tcPr marL="68580" marR="68580" marT="0" marB="0" anchor="ctr" anchorCtr="0">
                    <a:lnL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2620">
                <a:tc rowSpan="2">
                  <a:txBody>
                    <a:bodyPr/>
                    <a:p>
                      <a:pPr marL="0" indent="0" algn="ctr">
                        <a:lnSpc>
                          <a:spcPts val="2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>
                          <a:latin typeface="方正仿宋_GBK" panose="02000000000000000000" charset="-122"/>
                          <a:ea typeface="方正仿宋_GBK" panose="02000000000000000000" charset="-122"/>
                        </a:rPr>
                        <a:t>先进基层党组织</a:t>
                      </a:r>
                      <a:endParaRPr lang="zh-CN" sz="1800">
                        <a:latin typeface="方正仿宋_GBK" panose="02000000000000000000" charset="-122"/>
                        <a:ea typeface="方正仿宋_GBK" panose="02000000000000000000" charset="-122"/>
                      </a:endParaRPr>
                    </a:p>
                    <a:p>
                      <a:pPr marL="0" indent="0" algn="ctr">
                        <a:lnSpc>
                          <a:spcPts val="2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>
                          <a:latin typeface="方正仿宋_GBK" panose="02000000000000000000" charset="-122"/>
                          <a:ea typeface="方正仿宋_GBK" panose="02000000000000000000" charset="-122"/>
                        </a:rPr>
                        <a:t>（</a:t>
                      </a:r>
                      <a:r>
                        <a:rPr lang="en-US" altLang="zh-CN" sz="1800">
                          <a:latin typeface="Times New Roman" panose="02020603050405020304"/>
                          <a:ea typeface="方正仿宋_GBK" panose="02000000000000000000" charset="-122"/>
                        </a:rPr>
                        <a:t>1</a:t>
                      </a:r>
                      <a:r>
                        <a:rPr lang="en-US" altLang="zh-CN" sz="1800">
                          <a:latin typeface="Times New Roman" panose="02020603050405020304"/>
                          <a:ea typeface="Times New Roman" panose="02020603050405020304"/>
                        </a:rPr>
                        <a:t>5</a:t>
                      </a:r>
                      <a:r>
                        <a:rPr lang="zh-CN" sz="1800">
                          <a:latin typeface="方正仿宋_GBK" panose="02000000000000000000" charset="-122"/>
                          <a:ea typeface="方正仿宋_GBK" panose="02000000000000000000" charset="-122"/>
                        </a:rPr>
                        <a:t>个）</a:t>
                      </a:r>
                      <a:endParaRPr lang="zh-CN" sz="1800">
                        <a:latin typeface="方正仿宋_GBK" panose="02000000000000000000" charset="-122"/>
                        <a:ea typeface="方正仿宋_GBK" panose="02000000000000000000" charset="-122"/>
                      </a:endParaRPr>
                    </a:p>
                  </a:txBody>
                  <a:tcPr marL="68580" marR="68580" marT="0" marB="0" anchor="ctr" anchorCtr="0"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ts val="2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>
                          <a:latin typeface="方正仿宋_GBK" panose="02000000000000000000" charset="-122"/>
                          <a:ea typeface="方正仿宋_GBK" panose="02000000000000000000" charset="-122"/>
                        </a:rPr>
                        <a:t>二级党组织</a:t>
                      </a:r>
                      <a:endParaRPr lang="zh-CN" sz="1800">
                        <a:latin typeface="方正仿宋_GBK" panose="02000000000000000000" charset="-122"/>
                        <a:ea typeface="方正仿宋_GBK" panose="02000000000000000000" charset="-122"/>
                      </a:endParaRPr>
                    </a:p>
                  </a:txBody>
                  <a:tcPr marL="68580" marR="68580" marT="0" marB="0" anchor="ctr" anchorCtr="0">
                    <a:lnL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gridSpan="6">
                  <a:txBody>
                    <a:bodyPr/>
                    <a:p>
                      <a:pPr marL="0" indent="0" algn="ctr">
                        <a:lnSpc>
                          <a:spcPts val="2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/>
                          <a:ea typeface="Times New Roman" panose="02020603050405020304"/>
                        </a:rPr>
                        <a:t>2</a:t>
                      </a:r>
                      <a:r>
                        <a:rPr lang="zh-CN" sz="1800">
                          <a:latin typeface="Times New Roman" panose="02020603050405020304"/>
                          <a:ea typeface="方正仿宋_GBK" panose="02000000000000000000" charset="-122"/>
                        </a:rPr>
                        <a:t>个</a:t>
                      </a:r>
                      <a:endParaRPr lang="zh-CN" sz="1800">
                        <a:latin typeface="Times New Roman" panose="02020603050405020304"/>
                        <a:ea typeface="方正仿宋_GBK" panose="02000000000000000000" charset="-122"/>
                      </a:endParaRPr>
                    </a:p>
                  </a:txBody>
                  <a:tcPr marL="68580" marR="68580" marT="0" marB="0" anchor="ctr" anchorCtr="0">
                    <a:lnL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>
                    <a:lnT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344805">
                <a:tc vMerge="1">
                  <a:tcPr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B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ts val="2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>
                          <a:latin typeface="方正仿宋_GBK" panose="02000000000000000000" charset="-122"/>
                          <a:ea typeface="方正仿宋_GBK" panose="02000000000000000000" charset="-122"/>
                        </a:rPr>
                        <a:t>基层党支部</a:t>
                      </a:r>
                      <a:endParaRPr lang="zh-CN" sz="1800">
                        <a:latin typeface="方正仿宋_GBK" panose="02000000000000000000" charset="-122"/>
                        <a:ea typeface="方正仿宋_GBK" panose="02000000000000000000" charset="-122"/>
                      </a:endParaRPr>
                    </a:p>
                  </a:txBody>
                  <a:tcPr marL="68580" marR="68580" marT="0" marB="0" anchor="ctr" anchorCtr="0">
                    <a:lnL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gridSpan="4">
                  <a:txBody>
                    <a:bodyPr/>
                    <a:p>
                      <a:pPr marL="0" indent="0" algn="ctr">
                        <a:lnSpc>
                          <a:spcPts val="2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/>
                          <a:ea typeface="Times New Roman" panose="02020603050405020304"/>
                        </a:rPr>
                        <a:t>10</a:t>
                      </a:r>
                      <a:r>
                        <a:rPr lang="zh-CN" sz="1800">
                          <a:latin typeface="Times New Roman" panose="02020603050405020304"/>
                          <a:ea typeface="方正仿宋_GBK" panose="02000000000000000000" charset="-122"/>
                        </a:rPr>
                        <a:t>个</a:t>
                      </a:r>
                      <a:endParaRPr lang="zh-CN" sz="1800">
                        <a:latin typeface="Times New Roman" panose="02020603050405020304"/>
                        <a:ea typeface="方正仿宋_GBK" panose="02000000000000000000" charset="-122"/>
                      </a:endParaRPr>
                    </a:p>
                  </a:txBody>
                  <a:tcPr marL="68580" marR="68580" marT="0" marB="0" anchor="ctr" anchorCtr="0">
                    <a:lnL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>
                    <a:lnT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ts val="2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/>
                          <a:ea typeface="Times New Roman" panose="02020603050405020304"/>
                        </a:rPr>
                        <a:t>2</a:t>
                      </a:r>
                      <a:r>
                        <a:rPr lang="zh-CN" sz="1800">
                          <a:latin typeface="Times New Roman" panose="02020603050405020304"/>
                          <a:ea typeface="方正仿宋_GBK" panose="02000000000000000000" charset="-122"/>
                        </a:rPr>
                        <a:t>个</a:t>
                      </a:r>
                      <a:endParaRPr lang="zh-CN" sz="1800">
                        <a:latin typeface="Times New Roman" panose="02020603050405020304"/>
                        <a:ea typeface="方正仿宋_GBK" panose="02000000000000000000" charset="-122"/>
                      </a:endParaRPr>
                    </a:p>
                  </a:txBody>
                  <a:tcPr marL="68580" marR="68580" marT="0" marB="0" anchor="ctr" anchorCtr="0">
                    <a:lnL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ts val="2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/>
                          <a:ea typeface="Times New Roman" panose="02020603050405020304"/>
                        </a:rPr>
                        <a:t>1</a:t>
                      </a:r>
                      <a:r>
                        <a:rPr lang="zh-CN" sz="1800">
                          <a:latin typeface="Times New Roman" panose="02020603050405020304"/>
                          <a:ea typeface="方正仿宋_GBK" panose="02000000000000000000" charset="-122"/>
                        </a:rPr>
                        <a:t>个</a:t>
                      </a:r>
                      <a:endParaRPr lang="zh-CN" sz="1800">
                        <a:latin typeface="Times New Roman" panose="02020603050405020304"/>
                        <a:ea typeface="方正仿宋_GBK" panose="02000000000000000000" charset="-122"/>
                      </a:endParaRPr>
                    </a:p>
                  </a:txBody>
                  <a:tcPr marL="68580" marR="68580" marT="0" marB="0" anchor="ctr" anchorCtr="0">
                    <a:lnL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89610">
                <a:tc gridSpan="2">
                  <a:txBody>
                    <a:bodyPr/>
                    <a:p>
                      <a:pPr marL="0" indent="0" algn="ctr">
                        <a:lnSpc>
                          <a:spcPts val="2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>
                          <a:latin typeface="方正仿宋_GBK" panose="02000000000000000000" charset="-122"/>
                          <a:ea typeface="方正仿宋_GBK" panose="02000000000000000000" charset="-122"/>
                        </a:rPr>
                        <a:t>优秀党支部书记</a:t>
                      </a:r>
                      <a:endParaRPr lang="zh-CN" sz="1800">
                        <a:latin typeface="方正仿宋_GBK" panose="02000000000000000000" charset="-122"/>
                        <a:ea typeface="方正仿宋_GBK" panose="02000000000000000000" charset="-122"/>
                      </a:endParaRPr>
                    </a:p>
                    <a:p>
                      <a:pPr marL="0" indent="0" algn="ctr">
                        <a:lnSpc>
                          <a:spcPts val="2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>
                          <a:latin typeface="方正仿宋_GBK" panose="02000000000000000000" charset="-122"/>
                          <a:ea typeface="方正仿宋_GBK" panose="02000000000000000000" charset="-122"/>
                        </a:rPr>
                        <a:t>（</a:t>
                      </a:r>
                      <a:r>
                        <a:rPr lang="en-US" altLang="zh-CN" sz="1800">
                          <a:latin typeface="Times New Roman" panose="02020603050405020304"/>
                          <a:ea typeface="方正仿宋_GBK" panose="02000000000000000000" charset="-122"/>
                        </a:rPr>
                        <a:t>10</a:t>
                      </a:r>
                      <a:r>
                        <a:rPr lang="zh-CN" sz="1800">
                          <a:latin typeface="方正仿宋_GBK" panose="02000000000000000000" charset="-122"/>
                          <a:ea typeface="方正仿宋_GBK" panose="02000000000000000000" charset="-122"/>
                        </a:rPr>
                        <a:t>名）</a:t>
                      </a:r>
                      <a:endParaRPr lang="zh-CN" sz="1800">
                        <a:latin typeface="方正仿宋_GBK" panose="02000000000000000000" charset="-122"/>
                        <a:ea typeface="方正仿宋_GBK" panose="02000000000000000000" charset="-122"/>
                      </a:endParaRPr>
                    </a:p>
                  </a:txBody>
                  <a:tcPr marL="68580" marR="68580" marT="0" marB="0" anchor="ctr" anchorCtr="0"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>
                    <a:lnR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p>
                      <a:pPr marL="0" indent="0" algn="ctr">
                        <a:lnSpc>
                          <a:spcPts val="2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/>
                          <a:ea typeface="Times New Roman" panose="02020603050405020304"/>
                        </a:rPr>
                        <a:t>8</a:t>
                      </a:r>
                      <a:r>
                        <a:rPr lang="zh-CN" sz="1800">
                          <a:latin typeface="Times New Roman" panose="02020603050405020304"/>
                          <a:ea typeface="方正仿宋_GBK" panose="02000000000000000000" charset="-122"/>
                        </a:rPr>
                        <a:t>名</a:t>
                      </a:r>
                      <a:endParaRPr lang="zh-CN" sz="1800">
                        <a:latin typeface="Times New Roman" panose="02020603050405020304"/>
                        <a:ea typeface="方正仿宋_GBK" panose="02000000000000000000" charset="-122"/>
                      </a:endParaRPr>
                    </a:p>
                  </a:txBody>
                  <a:tcPr marL="68580" marR="68580" marT="0" marB="0" anchor="ctr" anchorCtr="0">
                    <a:lnL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>
                    <a:lnT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ts val="2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/>
                          <a:ea typeface="Times New Roman" panose="02020603050405020304"/>
                        </a:rPr>
                        <a:t>1</a:t>
                      </a:r>
                      <a:r>
                        <a:rPr lang="zh-CN" sz="1800">
                          <a:latin typeface="Times New Roman" panose="02020603050405020304"/>
                          <a:ea typeface="方正仿宋_GBK" panose="02000000000000000000" charset="-122"/>
                        </a:rPr>
                        <a:t>名</a:t>
                      </a:r>
                      <a:endParaRPr lang="zh-CN" sz="1800">
                        <a:latin typeface="Times New Roman" panose="02020603050405020304"/>
                        <a:ea typeface="方正仿宋_GBK" panose="02000000000000000000" charset="-122"/>
                      </a:endParaRPr>
                    </a:p>
                  </a:txBody>
                  <a:tcPr marL="68580" marR="68580" marT="0" marB="0" anchor="ctr" anchorCtr="0">
                    <a:lnL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ts val="2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/>
                          <a:ea typeface="Times New Roman" panose="02020603050405020304"/>
                        </a:rPr>
                        <a:t>1</a:t>
                      </a:r>
                      <a:r>
                        <a:rPr lang="zh-CN" sz="1800">
                          <a:latin typeface="Times New Roman" panose="02020603050405020304"/>
                          <a:ea typeface="方正仿宋_GBK" panose="02000000000000000000" charset="-122"/>
                        </a:rPr>
                        <a:t>名</a:t>
                      </a:r>
                      <a:endParaRPr lang="zh-CN" sz="1800">
                        <a:latin typeface="Times New Roman" panose="02020603050405020304"/>
                        <a:ea typeface="方正仿宋_GBK" panose="02000000000000000000" charset="-122"/>
                      </a:endParaRPr>
                    </a:p>
                  </a:txBody>
                  <a:tcPr marL="68580" marR="68580" marT="0" marB="0" anchor="ctr" anchorCtr="0">
                    <a:lnL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1013460" y="1145223"/>
            <a:ext cx="5080000" cy="429895"/>
          </a:xfrm>
          <a:prstGeom prst="rect">
            <a:avLst/>
          </a:prstGeom>
        </p:spPr>
        <p:txBody>
          <a:bodyPr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200">
                <a:latin typeface="方正小标宋_GBK" panose="02000000000000000000" charset="-122"/>
                <a:ea typeface="方正小标宋_GBK" panose="02000000000000000000" charset="-122"/>
              </a:rPr>
              <a:t>评选数量</a:t>
            </a:r>
            <a:endParaRPr lang="zh-CN" altLang="en-US" sz="2200">
              <a:latin typeface="方正小标宋_GBK" panose="02000000000000000000" charset="-122"/>
              <a:ea typeface="方正小标宋_GBK" panose="02000000000000000000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wrap="square" lIns="0" tIns="0" rIns="0" bIns="0" rtlCol="0" anchor="b">
            <a:normAutofit/>
          </a:bodyPr>
          <a:lstStyle/>
          <a:p>
            <a:pPr lvl="0" algn="l">
              <a:buClrTx/>
              <a:buSzTx/>
              <a:buFontTx/>
            </a:pPr>
            <a:r>
              <a:rPr lang="zh-CN" altLang="en-US" dirty="0">
                <a:sym typeface="+mn-ea"/>
              </a:rPr>
              <a:t>推荐对象条件</a:t>
            </a:r>
            <a:endParaRPr lang="zh-CN" altLang="en-US" dirty="0">
              <a:sym typeface="+mn-ea"/>
            </a:endParaRPr>
          </a:p>
        </p:txBody>
      </p:sp>
      <p:sp>
        <p:nvSpPr>
          <p:cNvPr id="2" name="矩形 1"/>
          <p:cNvSpPr/>
          <p:nvPr>
            <p:custDataLst>
              <p:tags r:id="rId2"/>
            </p:custDataLst>
          </p:nvPr>
        </p:nvSpPr>
        <p:spPr>
          <a:xfrm>
            <a:off x="2146395" y="1944963"/>
            <a:ext cx="8999550" cy="178934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rmAutofit lnSpcReduction="20000"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组织关系在学校的</a:t>
            </a:r>
            <a:r>
              <a:rPr lang="zh-CN" altLang="en-US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中共正式党员</a:t>
            </a: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。</a:t>
            </a: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在本职岗位上成绩显著,事迹突出，无私奉献,关键时刻冲得上去,在工作、学习和社会生活中发挥先锋模范作用，模范履行党员义务，收到党群广泛赞誉。</a:t>
            </a: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一般</a:t>
            </a:r>
            <a:r>
              <a:rPr lang="zh-CN" altLang="en-US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应获得校级及以上奖励或有优秀典型事迹</a:t>
            </a: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。</a:t>
            </a: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出现违纪违法、师德师风、学术诚信等问题的人选实行</a:t>
            </a:r>
            <a:r>
              <a:rPr lang="zh-CN" altLang="en-US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一票否决</a:t>
            </a: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。</a:t>
            </a: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2146395" y="1475721"/>
            <a:ext cx="8999549" cy="46171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p>
            <a:pPr algn="just"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优秀共产党员条件</a:t>
            </a:r>
            <a:endParaRPr lang="zh-CN" altLang="en-US" sz="2200" b="1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4" name="矩形 13"/>
          <p:cNvSpPr/>
          <p:nvPr>
            <p:custDataLst>
              <p:tags r:id="rId4"/>
            </p:custDataLst>
          </p:nvPr>
        </p:nvSpPr>
        <p:spPr>
          <a:xfrm>
            <a:off x="1246646" y="1542393"/>
            <a:ext cx="579571" cy="57957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  <a:sym typeface="+mn-ea"/>
              </a:rPr>
              <a:t>01</a:t>
            </a:r>
            <a:endParaRPr lang="en-US" altLang="zh-CN" sz="2400">
              <a:solidFill>
                <a:schemeClr val="lt1">
                  <a:lumMod val="100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5" name="矩形 14"/>
          <p:cNvSpPr/>
          <p:nvPr>
            <p:custDataLst>
              <p:tags r:id="rId5"/>
            </p:custDataLst>
          </p:nvPr>
        </p:nvSpPr>
        <p:spPr>
          <a:xfrm>
            <a:off x="2145761" y="4412449"/>
            <a:ext cx="8999549" cy="178934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rmAutofit lnSpcReduction="20000"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专职</a:t>
            </a: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从事党务工作</a:t>
            </a:r>
            <a:r>
              <a:rPr lang="zh-CN" altLang="en-US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3年及以上且现仍从事</a:t>
            </a: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党务工作。</a:t>
            </a: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热爱熟悉党务工作,具有较高的党务工作水平,取得显著成绩。</a:t>
            </a: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近两年，</a:t>
            </a:r>
            <a:r>
              <a:rPr lang="zh-CN" altLang="en-US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个人或所在党组织获得校级及以上党建标志性成果，或个人承担校级及以上党建项目</a:t>
            </a: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。</a:t>
            </a: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出现违纪违法、师德师风、学术诚信等问题的人选实行</a:t>
            </a:r>
            <a:r>
              <a:rPr lang="zh-CN" altLang="en-US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一票否决</a:t>
            </a: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。</a:t>
            </a: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6" name="矩形 15"/>
          <p:cNvSpPr/>
          <p:nvPr>
            <p:custDataLst>
              <p:tags r:id="rId6"/>
            </p:custDataLst>
          </p:nvPr>
        </p:nvSpPr>
        <p:spPr>
          <a:xfrm>
            <a:off x="2145761" y="3943208"/>
            <a:ext cx="8999549" cy="46171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p>
            <a:pPr algn="just"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>
                <a:solidFill>
                  <a:schemeClr val="accent2"/>
                </a:solidFill>
                <a:latin typeface="+mn-ea"/>
                <a:cs typeface="+mn-ea"/>
                <a:sym typeface="+mn-ea"/>
              </a:rPr>
              <a:t>优秀党务工作者条件</a:t>
            </a:r>
            <a:endParaRPr lang="zh-CN" altLang="en-US" sz="2200" b="1">
              <a:solidFill>
                <a:schemeClr val="accent2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7" name="矩形 16"/>
          <p:cNvSpPr/>
          <p:nvPr>
            <p:custDataLst>
              <p:tags r:id="rId7"/>
            </p:custDataLst>
          </p:nvPr>
        </p:nvSpPr>
        <p:spPr>
          <a:xfrm>
            <a:off x="1246011" y="4009879"/>
            <a:ext cx="579571" cy="579571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  <a:sym typeface="+mn-ea"/>
              </a:rPr>
              <a:t>02</a:t>
            </a:r>
            <a:endParaRPr lang="en-US" altLang="zh-CN" sz="2400">
              <a:solidFill>
                <a:schemeClr val="lt1">
                  <a:lumMod val="100000"/>
                </a:schemeClr>
              </a:solidFill>
              <a:latin typeface="+mn-ea"/>
              <a:cs typeface="+mn-ea"/>
              <a:sym typeface="+mn-ea"/>
            </a:endParaRPr>
          </a:p>
        </p:txBody>
      </p:sp>
    </p:spTree>
    <p:custDataLst>
      <p:tags r:id="rId8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标题 16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wrap="square" lIns="0" tIns="0" rIns="0" bIns="0" rtlCol="0" anchor="b">
            <a:normAutofit/>
          </a:bodyPr>
          <a:lstStyle/>
          <a:p>
            <a:pPr lvl="0" algn="l">
              <a:buClrTx/>
              <a:buSzTx/>
              <a:buFontTx/>
            </a:pPr>
            <a:r>
              <a:rPr lang="zh-CN" altLang="en-US" dirty="0">
                <a:sym typeface="+mn-ea"/>
              </a:rPr>
              <a:t>推荐对象条件</a:t>
            </a:r>
            <a:endParaRPr lang="zh-CN" altLang="en-US" dirty="0">
              <a:sym typeface="+mn-ea"/>
            </a:endParaRPr>
          </a:p>
        </p:txBody>
      </p:sp>
      <p:sp>
        <p:nvSpPr>
          <p:cNvPr id="13" name="矩形 12"/>
          <p:cNvSpPr/>
          <p:nvPr>
            <p:custDataLst>
              <p:tags r:id="rId2"/>
            </p:custDataLst>
          </p:nvPr>
        </p:nvSpPr>
        <p:spPr>
          <a:xfrm>
            <a:off x="6633210" y="2560955"/>
            <a:ext cx="4530725" cy="3275330"/>
          </a:xfrm>
          <a:prstGeom prst="rect">
            <a:avLst/>
          </a:prstGeom>
        </p:spPr>
        <p:txBody>
          <a:bodyPr wrap="square" lIns="0" tIns="0" rIns="0" bIns="0">
            <a:normAutofit lnSpcReduction="20000"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800">
                <a:solidFill>
                  <a:schemeClr val="accent2"/>
                </a:solidFill>
                <a:latin typeface="+mn-ea"/>
                <a:cs typeface="+mn-ea"/>
              </a:rPr>
              <a:t>具备优秀共产党员基本条件</a:t>
            </a:r>
            <a:r>
              <a:rPr lang="zh-CN" altLang="en-US" sz="18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。</a:t>
            </a:r>
            <a:endParaRPr lang="zh-CN" altLang="en-US" sz="18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8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从事党支部书记工作</a:t>
            </a:r>
            <a:r>
              <a:rPr lang="zh-CN" altLang="en-US" sz="1800">
                <a:solidFill>
                  <a:schemeClr val="accent2"/>
                </a:solidFill>
                <a:latin typeface="+mn-ea"/>
                <a:cs typeface="+mn-ea"/>
              </a:rPr>
              <a:t>不少于2年,现仍担任</a:t>
            </a:r>
            <a:r>
              <a:rPr lang="zh-CN" altLang="en-US" sz="18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支部书记。</a:t>
            </a:r>
            <a:endParaRPr lang="zh-CN" altLang="en-US" sz="18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8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党建工作突出，作用发挥好，群众反映好。</a:t>
            </a:r>
            <a:endParaRPr lang="zh-CN" altLang="en-US" sz="18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近两年，</a:t>
            </a:r>
            <a:r>
              <a:rPr lang="zh-CN" altLang="en-US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个人或所在党组织获得校级及以上党建标志性成果，或个人承担校级及以上党建项目</a:t>
            </a: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。</a:t>
            </a: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出现违纪违法、师德师风、学术诚信等问题的人选实行</a:t>
            </a:r>
            <a:r>
              <a:rPr lang="zh-CN" altLang="en-US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一票否决</a:t>
            </a: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。</a:t>
            </a:r>
            <a:endParaRPr lang="zh-CN" altLang="en-US" sz="18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4" name="矩形 13"/>
          <p:cNvSpPr/>
          <p:nvPr>
            <p:custDataLst>
              <p:tags r:id="rId3"/>
            </p:custDataLst>
          </p:nvPr>
        </p:nvSpPr>
        <p:spPr>
          <a:xfrm>
            <a:off x="8232746" y="2102056"/>
            <a:ext cx="3198685" cy="368322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rm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 kern="0" dirty="0">
                <a:solidFill>
                  <a:schemeClr val="accent2"/>
                </a:solidFill>
                <a:latin typeface="+mn-ea"/>
                <a:cs typeface="+mn-ea"/>
              </a:rPr>
              <a:t>优秀党支部书记条件</a:t>
            </a:r>
            <a:endParaRPr lang="zh-CN" altLang="en-US" sz="2200" b="1" kern="0" dirty="0">
              <a:solidFill>
                <a:schemeClr val="accent2"/>
              </a:solidFill>
              <a:latin typeface="+mn-ea"/>
              <a:cs typeface="+mn-ea"/>
            </a:endParaRPr>
          </a:p>
        </p:txBody>
      </p:sp>
      <p:sp>
        <p:nvSpPr>
          <p:cNvPr id="15" name="矩形 14"/>
          <p:cNvSpPr/>
          <p:nvPr>
            <p:custDataLst>
              <p:tags r:id="rId4"/>
            </p:custDataLst>
          </p:nvPr>
        </p:nvSpPr>
        <p:spPr>
          <a:xfrm>
            <a:off x="758825" y="2560955"/>
            <a:ext cx="4346575" cy="3275330"/>
          </a:xfrm>
          <a:prstGeom prst="rect">
            <a:avLst/>
          </a:prstGeom>
        </p:spPr>
        <p:txBody>
          <a:bodyPr wrap="square" lIns="0" tIns="0" rIns="0" bIns="0">
            <a:normAutofit lnSpcReduction="20000"/>
          </a:bodyPr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800">
                <a:solidFill>
                  <a:schemeClr val="accent2"/>
                </a:solidFill>
                <a:latin typeface="+mn-ea"/>
                <a:cs typeface="+mn-ea"/>
              </a:rPr>
              <a:t>模范履行职能职责</a:t>
            </a:r>
            <a:r>
              <a:rPr lang="zh-CN" altLang="en-US" sz="18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,政治功能和组织功能强,能够凝聚带领党员和师生员工</a:t>
            </a:r>
            <a:r>
              <a:rPr lang="zh-CN" altLang="en-US" sz="1800">
                <a:solidFill>
                  <a:schemeClr val="accent2"/>
                </a:solidFill>
                <a:latin typeface="+mn-ea"/>
                <a:cs typeface="+mn-ea"/>
              </a:rPr>
              <a:t>出色完成各项任务</a:t>
            </a:r>
            <a:r>
              <a:rPr lang="zh-CN" altLang="en-US" sz="18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,在加强党的建设、推动改革发展、维护和谐稳定、密切联系群众等方面</a:t>
            </a:r>
            <a:r>
              <a:rPr lang="zh-CN" altLang="en-US" sz="1800">
                <a:solidFill>
                  <a:schemeClr val="accent2"/>
                </a:solidFill>
                <a:latin typeface="+mn-ea"/>
                <a:cs typeface="+mn-ea"/>
              </a:rPr>
              <a:t>取得显著成绩</a:t>
            </a:r>
            <a:r>
              <a:rPr lang="zh-CN" altLang="en-US" sz="18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。</a:t>
            </a:r>
            <a:endParaRPr lang="zh-CN" altLang="en-US" sz="18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800">
                <a:solidFill>
                  <a:schemeClr val="accent2"/>
                </a:solidFill>
                <a:latin typeface="+mn-ea"/>
                <a:cs typeface="+mn-ea"/>
              </a:rPr>
              <a:t>近两年获得校级及以上党建荣誉或党建标志性成果</a:t>
            </a:r>
            <a:r>
              <a:rPr lang="zh-CN" altLang="en-US" sz="18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。</a:t>
            </a:r>
            <a:endParaRPr lang="zh-CN" altLang="en-US" sz="18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800">
                <a:solidFill>
                  <a:schemeClr val="accent2"/>
                </a:solidFill>
                <a:latin typeface="+mn-ea"/>
                <a:cs typeface="+mn-ea"/>
              </a:rPr>
              <a:t>未发生违法违纪问题或重大负面社会影响事件</a:t>
            </a:r>
            <a:r>
              <a:rPr lang="zh-CN" altLang="en-US" sz="18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。</a:t>
            </a:r>
            <a:endParaRPr lang="zh-CN" altLang="en-US" sz="18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9" name="矩形 18"/>
          <p:cNvSpPr/>
          <p:nvPr>
            <p:custDataLst>
              <p:tags r:id="rId5"/>
            </p:custDataLst>
          </p:nvPr>
        </p:nvSpPr>
        <p:spPr>
          <a:xfrm>
            <a:off x="1244762" y="2102056"/>
            <a:ext cx="3197415" cy="368322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rmAutofit/>
          </a:bodyPr>
          <a:p>
            <a:pPr algn="r"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 kern="0">
                <a:solidFill>
                  <a:schemeClr val="accent5"/>
                </a:solidFill>
                <a:latin typeface="+mn-ea"/>
                <a:cs typeface="+mn-ea"/>
              </a:rPr>
              <a:t>先进基层党组织条件</a:t>
            </a:r>
            <a:endParaRPr lang="zh-CN" altLang="en-US" sz="2200" b="1" kern="0">
              <a:solidFill>
                <a:schemeClr val="accent5"/>
              </a:solidFill>
              <a:latin typeface="+mn-ea"/>
              <a:cs typeface="+mn-ea"/>
            </a:endParaRPr>
          </a:p>
        </p:txBody>
      </p:sp>
      <p:sp>
        <p:nvSpPr>
          <p:cNvPr id="2" name="矩形 1"/>
          <p:cNvSpPr/>
          <p:nvPr>
            <p:custDataLst>
              <p:tags r:id="rId6"/>
            </p:custDataLst>
          </p:nvPr>
        </p:nvSpPr>
        <p:spPr>
          <a:xfrm>
            <a:off x="1045986" y="1981054"/>
            <a:ext cx="579571" cy="579571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  <a:sym typeface="+mn-ea"/>
              </a:rPr>
              <a:t>03</a:t>
            </a:r>
            <a:endParaRPr lang="en-US" altLang="zh-CN" sz="2400">
              <a:solidFill>
                <a:schemeClr val="lt1">
                  <a:lumMod val="100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3" name="矩形 2"/>
          <p:cNvSpPr/>
          <p:nvPr>
            <p:custDataLst>
              <p:tags r:id="rId7"/>
            </p:custDataLst>
          </p:nvPr>
        </p:nvSpPr>
        <p:spPr>
          <a:xfrm>
            <a:off x="7570611" y="1981054"/>
            <a:ext cx="579571" cy="579571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  <a:sym typeface="+mn-ea"/>
              </a:rPr>
              <a:t>04</a:t>
            </a:r>
            <a:endParaRPr lang="en-US" altLang="zh-CN" sz="2400">
              <a:solidFill>
                <a:schemeClr val="lt1">
                  <a:lumMod val="100000"/>
                </a:schemeClr>
              </a:solidFill>
              <a:latin typeface="+mn-ea"/>
              <a:cs typeface="+mn-ea"/>
              <a:sym typeface="+mn-ea"/>
            </a:endParaRPr>
          </a:p>
        </p:txBody>
      </p:sp>
    </p:spTree>
    <p:custDataLst>
      <p:tags r:id="rId8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标题 16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wrap="square" lIns="0" tIns="0" rIns="0" bIns="0" rtlCol="0" anchor="b">
            <a:normAutofit/>
          </a:bodyPr>
          <a:lstStyle/>
          <a:p>
            <a:pPr lvl="0" algn="l">
              <a:buClrTx/>
              <a:buSzTx/>
              <a:buFontTx/>
            </a:pPr>
            <a:r>
              <a:rPr lang="zh-CN" altLang="en-US" dirty="0">
                <a:sym typeface="+mn-ea"/>
              </a:rPr>
              <a:t>推荐方法及程序</a:t>
            </a:r>
            <a:endParaRPr lang="zh-CN" altLang="en-US" dirty="0">
              <a:sym typeface="+mn-ea"/>
            </a:endParaRPr>
          </a:p>
        </p:txBody>
      </p:sp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924560" y="2324735"/>
            <a:ext cx="4992370" cy="123126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经党支部自下而上推荐产生候选人，政治标准为首，广泛征求意见。</a:t>
            </a:r>
            <a:endParaRPr lang="zh-CN" altLang="en-US" sz="200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8" name="矩形 7"/>
          <p:cNvSpPr/>
          <p:nvPr>
            <p:custDataLst>
              <p:tags r:id="rId3"/>
            </p:custDataLst>
          </p:nvPr>
        </p:nvSpPr>
        <p:spPr>
          <a:xfrm>
            <a:off x="696000" y="1668365"/>
            <a:ext cx="3287233" cy="608529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/>
          </a:bodyPr>
          <a:p>
            <a:pPr algn="r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zh-CN" altLang="en-US" sz="2400" b="1">
                <a:solidFill>
                  <a:schemeClr val="accent1"/>
                </a:solidFill>
                <a:latin typeface="+mn-ea"/>
                <a:cs typeface="+mn-ea"/>
              </a:rPr>
              <a:t>民主推荐</a:t>
            </a:r>
            <a:endParaRPr lang="zh-CN" altLang="en-US" sz="2400" b="1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924560" y="4358005"/>
            <a:ext cx="4877435" cy="95567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公示无异议后，校党委决定表彰，于“七一”前公开表彰宣传。</a:t>
            </a:r>
            <a:endParaRPr lang="zh-CN" altLang="en-US" sz="200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0" name="矩形 9"/>
          <p:cNvSpPr/>
          <p:nvPr>
            <p:custDataLst>
              <p:tags r:id="rId5"/>
            </p:custDataLst>
          </p:nvPr>
        </p:nvSpPr>
        <p:spPr>
          <a:xfrm>
            <a:off x="785535" y="3555703"/>
            <a:ext cx="3287233" cy="608529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/>
          </a:bodyPr>
          <a:p>
            <a:pPr algn="r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zh-CN" altLang="en-US" sz="2400" b="1">
                <a:solidFill>
                  <a:schemeClr val="accent3"/>
                </a:solidFill>
                <a:latin typeface="+mn-ea"/>
                <a:cs typeface="+mn-ea"/>
              </a:rPr>
              <a:t>表彰宣传</a:t>
            </a:r>
            <a:endParaRPr lang="zh-CN" altLang="en-US" sz="2400" b="1">
              <a:solidFill>
                <a:schemeClr val="accent3"/>
              </a:solidFill>
              <a:latin typeface="+mn-ea"/>
              <a:cs typeface="+mn-ea"/>
            </a:endParaRPr>
          </a:p>
        </p:txBody>
      </p:sp>
      <p:sp>
        <p:nvSpPr>
          <p:cNvPr id="11" name="矩形 10"/>
          <p:cNvSpPr/>
          <p:nvPr>
            <p:custDataLst>
              <p:tags r:id="rId6"/>
            </p:custDataLst>
          </p:nvPr>
        </p:nvSpPr>
        <p:spPr>
          <a:xfrm>
            <a:off x="6895465" y="2519680"/>
            <a:ext cx="4505960" cy="118427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学院党委集体研究确定推荐人选，</a:t>
            </a:r>
            <a:r>
              <a:rPr lang="zh-CN" altLang="en-US" sz="200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每类推荐1-2人（个）。</a:t>
            </a:r>
            <a:endParaRPr lang="zh-CN" altLang="en-US" sz="200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校党委审核推荐，征询纪检监察意见，评选后公示3个工作日。</a:t>
            </a:r>
            <a:endParaRPr lang="zh-CN" altLang="en-US" sz="200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2" name="矩形 11"/>
          <p:cNvSpPr/>
          <p:nvPr>
            <p:custDataLst>
              <p:tags r:id="rId7"/>
            </p:custDataLst>
          </p:nvPr>
        </p:nvSpPr>
        <p:spPr>
          <a:xfrm>
            <a:off x="7865537" y="1668423"/>
            <a:ext cx="3287234" cy="608529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/>
          </a:bodyPr>
          <a:p>
            <a:pPr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zh-CN" altLang="en-US" sz="2400" b="1">
                <a:solidFill>
                  <a:schemeClr val="accent2"/>
                </a:solidFill>
                <a:latin typeface="+mn-ea"/>
                <a:cs typeface="+mn-ea"/>
              </a:rPr>
              <a:t>组织审核与公示</a:t>
            </a:r>
            <a:endParaRPr lang="zh-CN" altLang="en-US" sz="2400" b="1">
              <a:solidFill>
                <a:schemeClr val="accent2"/>
              </a:solidFill>
              <a:latin typeface="+mn-ea"/>
              <a:cs typeface="+mn-ea"/>
            </a:endParaRPr>
          </a:p>
        </p:txBody>
      </p:sp>
      <p:sp>
        <p:nvSpPr>
          <p:cNvPr id="2" name="八边形 1"/>
          <p:cNvSpPr/>
          <p:nvPr>
            <p:custDataLst>
              <p:tags r:id="rId8"/>
            </p:custDataLst>
          </p:nvPr>
        </p:nvSpPr>
        <p:spPr>
          <a:xfrm>
            <a:off x="2175101" y="1818923"/>
            <a:ext cx="506392" cy="506392"/>
          </a:xfrm>
          <a:prstGeom prst="octagon">
            <a:avLst>
              <a:gd name="adj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solidFill>
                  <a:schemeClr val="lt1"/>
                </a:solidFill>
                <a:latin typeface="+mn-ea"/>
                <a:cs typeface="+mn-ea"/>
                <a:sym typeface="+mn-ea"/>
              </a:rPr>
              <a:t>01</a:t>
            </a:r>
            <a:endParaRPr lang="en-US" altLang="zh-CN" sz="1600" b="1" dirty="0">
              <a:solidFill>
                <a:schemeClr val="l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8" name="八边形 17"/>
          <p:cNvSpPr/>
          <p:nvPr>
            <p:custDataLst>
              <p:tags r:id="rId9"/>
            </p:custDataLst>
          </p:nvPr>
        </p:nvSpPr>
        <p:spPr>
          <a:xfrm>
            <a:off x="7133340" y="1818980"/>
            <a:ext cx="506392" cy="506392"/>
          </a:xfrm>
          <a:prstGeom prst="oct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solidFill>
                  <a:schemeClr val="lt1"/>
                </a:solidFill>
                <a:latin typeface="+mn-ea"/>
                <a:cs typeface="+mn-ea"/>
                <a:sym typeface="+mn-ea"/>
              </a:rPr>
              <a:t>02</a:t>
            </a:r>
            <a:endParaRPr lang="en-US" altLang="zh-CN" sz="1600" b="1" dirty="0">
              <a:solidFill>
                <a:schemeClr val="l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9" name="八边形 18"/>
          <p:cNvSpPr/>
          <p:nvPr>
            <p:custDataLst>
              <p:tags r:id="rId10"/>
            </p:custDataLst>
          </p:nvPr>
        </p:nvSpPr>
        <p:spPr>
          <a:xfrm>
            <a:off x="2175736" y="3703714"/>
            <a:ext cx="506392" cy="506392"/>
          </a:xfrm>
          <a:prstGeom prst="octag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solidFill>
                  <a:schemeClr val="lt1"/>
                </a:solidFill>
                <a:latin typeface="+mn-ea"/>
                <a:cs typeface="+mn-ea"/>
                <a:sym typeface="+mn-ea"/>
              </a:rPr>
              <a:t>03</a:t>
            </a:r>
            <a:endParaRPr lang="en-US" altLang="zh-CN" sz="1600" b="1" dirty="0">
              <a:solidFill>
                <a:schemeClr val="lt1"/>
              </a:solidFill>
              <a:latin typeface="+mn-ea"/>
              <a:cs typeface="+mn-ea"/>
              <a:sym typeface="+mn-ea"/>
            </a:endParaRPr>
          </a:p>
        </p:txBody>
      </p:sp>
    </p:spTree>
    <p:custDataLst>
      <p:tags r:id="rId1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: 圆角 14"/>
          <p:cNvSpPr/>
          <p:nvPr>
            <p:custDataLst>
              <p:tags r:id="rId1"/>
            </p:custDataLst>
          </p:nvPr>
        </p:nvSpPr>
        <p:spPr>
          <a:xfrm>
            <a:off x="349250" y="518160"/>
            <a:ext cx="11518900" cy="5637530"/>
          </a:xfrm>
          <a:prstGeom prst="roundRect">
            <a:avLst>
              <a:gd name="adj" fmla="val 9236"/>
            </a:avLst>
          </a:prstGeom>
          <a:solidFill>
            <a:schemeClr val="lt1">
              <a:lumMod val="100000"/>
            </a:schemeClr>
          </a:solidFill>
          <a:ln w="3175" cap="flat" cmpd="sng" algn="ctr">
            <a:solidFill>
              <a:schemeClr val="accent1">
                <a:lumMod val="10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0" dist="76200" dir="5399999" algn="bl" rotWithShape="0">
              <a:schemeClr val="accent1">
                <a:alpha val="20000"/>
              </a:schemeClr>
            </a:outerShdw>
          </a:effectLst>
        </p:spPr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  <a:latin typeface="+mj-ea"/>
              <a:ea typeface="+mj-ea"/>
              <a:sym typeface="微软雅黑" panose="020B0503020204020204" charset="-122"/>
            </a:endParaRPr>
          </a:p>
        </p:txBody>
      </p:sp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6670040" y="2185035"/>
            <a:ext cx="4625340" cy="121856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>
                <a:solidFill>
                  <a:schemeClr val="accent2"/>
                </a:solidFill>
                <a:latin typeface="+mn-ea"/>
                <a:cs typeface="+mn-ea"/>
                <a:sym typeface="+mn-ea"/>
              </a:rPr>
              <a:t>6.11</a:t>
            </a:r>
            <a:r>
              <a:rPr lang="zh-CN" altLang="en-US" sz="2000" dirty="0">
                <a:solidFill>
                  <a:schemeClr val="accent2"/>
                </a:solidFill>
                <a:latin typeface="+mn-ea"/>
                <a:cs typeface="+mn-ea"/>
                <a:sym typeface="+mn-ea"/>
              </a:rPr>
              <a:t>周三</a:t>
            </a:r>
            <a:r>
              <a:rPr lang="zh-CN" altLang="en-US" sz="2000" dirty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，支部为单位报送签字纸质版和电子版至学院党委,严格遵守报送流程。</a:t>
            </a:r>
            <a:endParaRPr lang="zh-CN" altLang="en-US" sz="2000" dirty="0">
              <a:solidFill>
                <a:srgbClr val="000000"/>
              </a:solidFill>
              <a:latin typeface="+mn-ea"/>
              <a:cs typeface="+mn-ea"/>
              <a:sym typeface="+mn-ea"/>
            </a:endParaRP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电子材料发送邮箱：</a:t>
            </a:r>
            <a:r>
              <a:rPr lang="en-US" altLang="zh-CN" sz="2000" dirty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nzyyldw@163.com</a:t>
            </a:r>
            <a:endParaRPr lang="en-US" altLang="zh-CN" sz="2000" dirty="0">
              <a:solidFill>
                <a:srgbClr val="000000"/>
              </a:solidFill>
              <a:latin typeface="+mn-ea"/>
              <a:cs typeface="+mn-ea"/>
              <a:sym typeface="+mn-ea"/>
            </a:endParaRP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纸质材料报送：汉中校区8号楼501室。</a:t>
            </a:r>
            <a:endParaRPr lang="zh-CN" altLang="en-US" sz="2000" dirty="0">
              <a:solidFill>
                <a:srgbClr val="000000"/>
              </a:solidFill>
              <a:latin typeface="+mn-ea"/>
              <a:ea typeface="宋体" panose="02010600030101010101" pitchFamily="2" charset="-122"/>
              <a:cs typeface="+mn-ea"/>
              <a:sym typeface="+mn-ea"/>
            </a:endParaRPr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6670040" y="1725296"/>
            <a:ext cx="3959860" cy="34925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en-US" altLang="zh-CN" sz="2200" b="1">
                <a:solidFill>
                  <a:schemeClr val="accent2"/>
                </a:solidFill>
                <a:latin typeface="+mn-ea"/>
                <a:cs typeface="+mn-ea"/>
                <a:sym typeface="+mn-ea"/>
              </a:rPr>
              <a:t>2.</a:t>
            </a:r>
            <a:r>
              <a:rPr lang="zh-CN" altLang="en-US" sz="2200" b="1">
                <a:solidFill>
                  <a:schemeClr val="accent2"/>
                </a:solidFill>
                <a:latin typeface="+mn-ea"/>
                <a:cs typeface="+mn-ea"/>
                <a:sym typeface="+mn-ea"/>
              </a:rPr>
              <a:t>报送时间与方式</a:t>
            </a:r>
            <a:endParaRPr lang="zh-CN" altLang="en-US" sz="2200" b="1">
              <a:solidFill>
                <a:schemeClr val="accent2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973455" y="2185035"/>
            <a:ext cx="5370195" cy="1218565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1</a:t>
            </a:r>
            <a:r>
              <a:rPr lang="zh-CN" altLang="en-US" sz="2000" dirty="0">
                <a:solidFill>
                  <a:schemeClr val="accent2"/>
                </a:solidFill>
                <a:latin typeface="+mn-ea"/>
                <a:cs typeface="+mn-ea"/>
                <a:sym typeface="+mn-ea"/>
              </a:rPr>
              <a:t>）</a:t>
            </a:r>
            <a:r>
              <a:rPr lang="zh-CN" altLang="en-US" sz="2000" dirty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党支部报送</a:t>
            </a:r>
            <a:r>
              <a:rPr lang="zh-CN" altLang="en-US" sz="2000" dirty="0">
                <a:solidFill>
                  <a:schemeClr val="accent2"/>
                </a:solidFill>
                <a:latin typeface="+mn-ea"/>
                <a:cs typeface="+mn-ea"/>
                <a:sym typeface="+mn-ea"/>
              </a:rPr>
              <a:t>推荐情况报告</a:t>
            </a:r>
            <a:r>
              <a:rPr lang="zh-CN" altLang="en-US" sz="2000" dirty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（内容为推荐过程、表彰对象审核考察情况以及其他需要说明情况等）</a:t>
            </a:r>
            <a:endParaRPr lang="zh-CN" altLang="en-US" sz="2000" dirty="0">
              <a:solidFill>
                <a:srgbClr val="000000"/>
              </a:solidFill>
              <a:latin typeface="+mn-ea"/>
              <a:cs typeface="+mn-ea"/>
              <a:sym typeface="+mn-ea"/>
            </a:endParaRP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chemeClr val="accent2"/>
                </a:solidFill>
                <a:latin typeface="+mn-ea"/>
                <a:cs typeface="+mn-ea"/>
                <a:sym typeface="+mn-ea"/>
              </a:rPr>
              <a:t>（</a:t>
            </a:r>
            <a:r>
              <a:rPr lang="en-US" altLang="zh-CN" sz="2000" dirty="0">
                <a:solidFill>
                  <a:schemeClr val="accent2"/>
                </a:solidFill>
                <a:latin typeface="+mn-ea"/>
                <a:cs typeface="+mn-ea"/>
                <a:sym typeface="+mn-ea"/>
              </a:rPr>
              <a:t>2</a:t>
            </a:r>
            <a:r>
              <a:rPr lang="zh-CN" altLang="en-US" sz="2000" dirty="0">
                <a:solidFill>
                  <a:schemeClr val="accent2"/>
                </a:solidFill>
                <a:latin typeface="+mn-ea"/>
                <a:cs typeface="+mn-ea"/>
                <a:sym typeface="+mn-ea"/>
              </a:rPr>
              <a:t>）推荐表（附表</a:t>
            </a:r>
            <a:r>
              <a:rPr lang="en-US" altLang="zh-CN" sz="2000" dirty="0">
                <a:solidFill>
                  <a:schemeClr val="accent2"/>
                </a:solidFill>
                <a:latin typeface="+mn-ea"/>
                <a:cs typeface="+mn-ea"/>
                <a:sym typeface="+mn-ea"/>
              </a:rPr>
              <a:t>2-6</a:t>
            </a:r>
            <a:r>
              <a:rPr lang="zh-CN" altLang="en-US" sz="2000" dirty="0">
                <a:solidFill>
                  <a:schemeClr val="accent2"/>
                </a:solidFill>
                <a:latin typeface="+mn-ea"/>
                <a:cs typeface="+mn-ea"/>
                <a:sym typeface="+mn-ea"/>
              </a:rPr>
              <a:t>）</a:t>
            </a:r>
            <a:r>
              <a:rPr lang="zh-CN" altLang="en-US" sz="2000" dirty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,“主要事迹”“最满意的三项党务工作”等内容需生动鲜活,确保信息准确无误。</a:t>
            </a:r>
            <a:endParaRPr lang="zh-CN" altLang="en-US" sz="2000" dirty="0">
              <a:solidFill>
                <a:srgbClr val="000000"/>
              </a:solidFill>
              <a:latin typeface="+mn-ea"/>
              <a:cs typeface="+mn-ea"/>
              <a:sym typeface="+mn-ea"/>
            </a:endParaRP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相关名称一律用</a:t>
            </a:r>
            <a:r>
              <a:rPr lang="zh-CN" altLang="en-US" sz="2000" dirty="0">
                <a:solidFill>
                  <a:schemeClr val="accent2"/>
                </a:solidFill>
                <a:latin typeface="+mn-ea"/>
                <a:cs typeface="+mn-ea"/>
                <a:sym typeface="+mn-ea"/>
              </a:rPr>
              <a:t>规范全称</a:t>
            </a:r>
            <a:r>
              <a:rPr lang="zh-CN" altLang="en-US" sz="2000" dirty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。</a:t>
            </a:r>
            <a:endParaRPr lang="zh-CN" altLang="en-US" sz="2000" dirty="0">
              <a:solidFill>
                <a:srgbClr val="000000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0" name="矩形 9"/>
          <p:cNvSpPr/>
          <p:nvPr>
            <p:custDataLst>
              <p:tags r:id="rId5"/>
            </p:custDataLst>
          </p:nvPr>
        </p:nvSpPr>
        <p:spPr>
          <a:xfrm>
            <a:off x="1155700" y="1725296"/>
            <a:ext cx="3959860" cy="34925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en-US" altLang="zh-CN" sz="2200" b="1" dirty="0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1.</a:t>
            </a:r>
            <a:r>
              <a:rPr lang="zh-CN" altLang="en-US" sz="2200" b="1" dirty="0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材料报送</a:t>
            </a:r>
            <a:endParaRPr lang="zh-CN" altLang="en-US" sz="2200" b="1" dirty="0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7" name="标题 16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972820" y="616585"/>
            <a:ext cx="9474200" cy="720090"/>
          </a:xfrm>
        </p:spPr>
        <p:txBody>
          <a:bodyPr vert="horz" wrap="square" lIns="0" tIns="0" rIns="0" bIns="0" rtlCol="0" anchor="b" anchorCtr="0">
            <a:normAutofit/>
          </a:bodyPr>
          <a:lstStyle/>
          <a:p>
            <a:pPr lvl="0" algn="l">
              <a:buClrTx/>
              <a:buSzTx/>
              <a:buFontTx/>
            </a:pPr>
            <a:r>
              <a:rPr lang="zh-CN" altLang="en-US" dirty="0">
                <a:sym typeface="+mn-ea"/>
              </a:rPr>
              <a:t>材料报送及有关事项</a:t>
            </a:r>
            <a:endParaRPr lang="zh-CN" altLang="en-US" dirty="0">
              <a:sym typeface="+mn-ea"/>
            </a:endParaRPr>
          </a:p>
        </p:txBody>
      </p:sp>
    </p:spTree>
    <p:custDataLst>
      <p:tags r:id="rId7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TYPE" val="f"/>
  <p:tag name="KSO_WM_UNIT_SUBTYPE" val="a"/>
  <p:tag name="KSO_WM_UNIT_INDEX" val="2"/>
  <p:tag name="KSO_WM_BEAUTIFY_FLAG" val="#wm#"/>
  <p:tag name="KSO_WM_TAG_VERSION" val="3.0"/>
  <p:tag name="KSO_WM_UNIT_PRESET_TEXT" val="单击此处编辑母版文本样式&#10;第二级&#10;第三级&#10;第四级&#10;第五级"/>
  <p:tag name="KSO_WM_UNIT_ID" val="_5*f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TEXT_LAYER_COUNT" val="1"/>
  <p:tag name="KSO_WM_UNIT_VALUE" val="160"/>
</p:tagLst>
</file>

<file path=ppt/tags/tag101.xml><?xml version="1.0" encoding="utf-8"?>
<p:tagLst xmlns:p="http://schemas.openxmlformats.org/presentationml/2006/main">
  <p:tag name="KSO_WM_UNIT_ID" val="_5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2.xml><?xml version="1.0" encoding="utf-8"?>
<p:tagLst xmlns:p="http://schemas.openxmlformats.org/presentationml/2006/main">
  <p:tag name="KSO_WM_UNIT_ID" val="_5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3.xml><?xml version="1.0" encoding="utf-8"?>
<p:tagLst xmlns:p="http://schemas.openxmlformats.org/presentationml/2006/main">
  <p:tag name="KSO_WM_UNIT_ID" val="_5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4.xml><?xml version="1.0" encoding="utf-8"?>
<p:tagLst xmlns:p="http://schemas.openxmlformats.org/presentationml/2006/main">
  <p:tag name="KSO_WM_UNIT_TYPE" val="h_a"/>
  <p:tag name="KSO_WM_UNIT_INDEX" val="1_1"/>
  <p:tag name="KSO_WM_BEAUTIFY_FLAG" val="#wm#"/>
  <p:tag name="KSO_WM_TAG_VERSION" val="3.0"/>
  <p:tag name="KSO_WM_UNIT_PRESET_TEXT" val="单击此处编辑母版标题样式"/>
  <p:tag name="KSO_WM_UNIT_ID" val="_6*h_a*1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"/>
  <p:tag name="KSO_WM_UNIT_ISCONTENTSTITLE" val="0"/>
  <p:tag name="KSO_WM_UNIT_VALUE" val="20"/>
</p:tagLst>
</file>

<file path=ppt/tags/tag105.xml><?xml version="1.0" encoding="utf-8"?>
<p:tagLst xmlns:p="http://schemas.openxmlformats.org/presentationml/2006/main">
  <p:tag name="KSO_WM_UNIT_TYPE" val="h_f"/>
  <p:tag name="KSO_WM_UNIT_SUBTYPE" val="a"/>
  <p:tag name="KSO_WM_UNIT_INDEX" val="1_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6*h_f*1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"/>
  <p:tag name="KSO_WM_UNIT_TEXT_LAYER_COUNT" val="1"/>
  <p:tag name="KSO_WM_UNIT_VALUE" val="162"/>
</p:tagLst>
</file>

<file path=ppt/tags/tag106.xml><?xml version="1.0" encoding="utf-8"?>
<p:tagLst xmlns:p="http://schemas.openxmlformats.org/presentationml/2006/main">
  <p:tag name="KSO_WM_UNIT_TYPE" val="h_a"/>
  <p:tag name="KSO_WM_UNIT_INDEX" val="2_1"/>
  <p:tag name="KSO_WM_BEAUTIFY_FLAG" val="#wm#"/>
  <p:tag name="KSO_WM_TAG_VERSION" val="3.0"/>
  <p:tag name="KSO_WM_UNIT_PRESET_TEXT" val="单击此处编辑母版标题样式"/>
  <p:tag name="KSO_WM_UNIT_ID" val="_6*h_a*2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"/>
  <p:tag name="KSO_WM_UNIT_ISCONTENTSTITLE" val="0"/>
  <p:tag name="KSO_WM_UNIT_VALUE" val="20"/>
</p:tagLst>
</file>

<file path=ppt/tags/tag107.xml><?xml version="1.0" encoding="utf-8"?>
<p:tagLst xmlns:p="http://schemas.openxmlformats.org/presentationml/2006/main">
  <p:tag name="KSO_WM_UNIT_TYPE" val="h_f"/>
  <p:tag name="KSO_WM_UNIT_SUBTYPE" val="a"/>
  <p:tag name="KSO_WM_UNIT_INDEX" val="2_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6*h_f*2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"/>
  <p:tag name="KSO_WM_UNIT_TEXT_LAYER_COUNT" val="1"/>
  <p:tag name="KSO_WM_UNIT_VALUE" val="162"/>
</p:tagLst>
</file>

<file path=ppt/tags/tag108.xml><?xml version="1.0" encoding="utf-8"?>
<p:tagLst xmlns:p="http://schemas.openxmlformats.org/presentationml/2006/main">
  <p:tag name="KSO_WM_UNIT_ID" val="_6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9.xml><?xml version="1.0" encoding="utf-8"?>
<p:tagLst xmlns:p="http://schemas.openxmlformats.org/presentationml/2006/main">
  <p:tag name="KSO_WM_UNIT_ID" val="_6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ID" val="_6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11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6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29"/>
</p:tagLst>
</file>

<file path=ppt/tags/tag112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7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29"/>
</p:tagLst>
</file>

<file path=ppt/tags/tag113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14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15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16.xml><?xml version="1.0" encoding="utf-8"?>
<p:tagLst xmlns:p="http://schemas.openxmlformats.org/presentationml/2006/main">
  <p:tag name="KSO_WM_UNIT_ID" val="_8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17.xml><?xml version="1.0" encoding="utf-8"?>
<p:tagLst xmlns:p="http://schemas.openxmlformats.org/presentationml/2006/main">
  <p:tag name="KSO_WM_UNIT_ID" val="_8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18.xml><?xml version="1.0" encoding="utf-8"?>
<p:tagLst xmlns:p="http://schemas.openxmlformats.org/presentationml/2006/main">
  <p:tag name="KSO_WM_UNIT_ID" val="_8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19.xml><?xml version="1.0" encoding="utf-8"?>
<p:tagLst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9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TEXT_LAYER_COUNT" val="1"/>
  <p:tag name="KSO_WM_UNIT_VALUE" val="408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ID" val="_9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21.xml><?xml version="1.0" encoding="utf-8"?>
<p:tagLst xmlns:p="http://schemas.openxmlformats.org/presentationml/2006/main">
  <p:tag name="KSO_WM_UNIT_ID" val="_9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22.xml><?xml version="1.0" encoding="utf-8"?>
<p:tagLst xmlns:p="http://schemas.openxmlformats.org/presentationml/2006/main">
  <p:tag name="KSO_WM_UNIT_ID" val="_9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23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  <p:tag name="KSO_WM_UNIT_PRESET_TEXT" val="单击此处编辑副标题"/>
  <p:tag name="KSO_WM_UNIT_ID" val="_10*b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41"/>
</p:tagLst>
</file>

<file path=ppt/tags/tag124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25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26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27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10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29"/>
</p:tagLst>
</file>

<file path=ppt/tags/tag128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11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29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  <p:tag name="KSO_WM_UNIT_ID" val="_11*i*8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TYPE" val="i"/>
  <p:tag name="KSO_WM_UNIT_INDEX" val="5"/>
  <p:tag name="KSO_WM_BEAUTIFY_FLAG" val="#wm#"/>
  <p:tag name="KSO_WM_TAG_VERSION" val="3.0"/>
  <p:tag name="KSO_WM_UNIT_ID" val="_11*i*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31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  <p:tag name="KSO_WM_UNIT_ID" val="_11*i*6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32.xml><?xml version="1.0" encoding="utf-8"?>
<p:tagLst xmlns:p="http://schemas.openxmlformats.org/presentationml/2006/main">
  <p:tag name="KSO_WM_UNIT_TYPE" val="i"/>
  <p:tag name="KSO_WM_UNIT_INDEX" val="7"/>
  <p:tag name="KSO_WM_BEAUTIFY_FLAG" val="#wm#"/>
  <p:tag name="KSO_WM_TAG_VERSION" val="3.0"/>
  <p:tag name="KSO_WM_UNIT_ID" val="_11*i*7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33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11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34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11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35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11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36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编辑母版标题"/>
  <p:tag name="KSO_WM_UNIT_ID" val="_11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14"/>
</p:tagLst>
</file>

<file path=ppt/tags/tag137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  <p:tag name="KSO_WM_UNIT_PRESET_TEXT" val="单击此处编辑副标题"/>
  <p:tag name="KSO_WM_UNIT_ID" val="_11*b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15"/>
</p:tagLst>
</file>

<file path=ppt/tags/tag138.xml><?xml version="1.0" encoding="utf-8"?>
<p:tagLst xmlns:p="http://schemas.openxmlformats.org/presentationml/2006/main">
  <p:tag name="KSO_WM_UNIT_ID" val="_1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39.xml><?xml version="1.0" encoding="utf-8"?>
<p:tagLst xmlns:p="http://schemas.openxmlformats.org/presentationml/2006/main">
  <p:tag name="KSO_WM_UNIT_ID" val="_1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ID" val="_1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41.xml><?xml version="1.0" encoding="utf-8"?>
<p:tagLst xmlns:p="http://schemas.openxmlformats.org/presentationml/2006/main">
  <p:tag name="KSO_WM_UNIT_TYPE" val="f"/>
  <p:tag name="KSO_WM_UNIT_SUBTYPE" val="b"/>
  <p:tag name="KSO_WM_UNIT_INDEX" val="1"/>
  <p:tag name="KSO_WM_BEAUTIFY_FLAG" val="#wm#"/>
  <p:tag name="KSO_WM_TAG_VERSION" val="3.0"/>
  <p:tag name="KSO_WM_UNIT_PRESET_TEXT" val="署名"/>
  <p:tag name="KSO_WM_UNIT_ID" val="_11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TEXT_LAYER_COUNT" val="1"/>
  <p:tag name="KSO_WM_UNIT_VALUE" val="10"/>
</p:tagLst>
</file>

<file path=ppt/tags/tag142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0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43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0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44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1.0"/>
  <p:tag name="KSO_WM_UNIT_PRESET_TEXT" val="单击此处编辑母版标题样式"/>
  <p:tag name="KSO_WM_UNIT_ID" val="_0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30"/>
  <p:tag name="KSO_WM_TEMPLATE_CATEGORY" val="custom"/>
  <p:tag name="KSO_WM_TEMPLATE_INDEX" val="20238659"/>
</p:tagLst>
</file>

<file path=ppt/tags/tag145.xml><?xml version="1.0" encoding="utf-8"?>
<p:tagLst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1.0"/>
  <p:tag name="KSO_WM_UNIT_PRESET_TEXT" val="单击此处编辑母版文本样式&#10;第二级&#10;第三级&#10;第四级&#10;第五级"/>
  <p:tag name="KSO_WM_UNIT_ID" val="_0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TEXT_LAYER_COUNT" val="1"/>
  <p:tag name="KSO_WM_UNIT_VALUE" val="350"/>
  <p:tag name="KSO_WM_TEMPLATE_CATEGORY" val="custom"/>
  <p:tag name="KSO_WM_TEMPLATE_INDEX" val="20238659"/>
</p:tagLst>
</file>

<file path=ppt/tags/tag146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47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48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49.xml><?xml version="1.0" encoding="utf-8"?>
<p:tagLst xmlns:p="http://schemas.openxmlformats.org/presentationml/2006/main">
  <p:tag name="KSO_WM_TEMPLATE_SUBCATEGORY" val="29"/>
  <p:tag name="KSO_WM_TEMPLATE_COLOR_TYPE" val="0"/>
  <p:tag name="KSO_WM_TAG_VERSION" val="3.0"/>
  <p:tag name="KSO_WM_TEMPLATE_THUMBS_INDEX" val="1、9"/>
  <p:tag name="KSO_WM_BEAUTIFY_FLAG" val="#wm#"/>
  <p:tag name="KSO_WM_TEMPLATE_INDEX" val="20238659"/>
  <p:tag name="KSO_WM_TEMPLATE_CATEGORY" val="custom"/>
  <p:tag name="KSO_WM_TEMPLATE_MASTER_TYPE" val="0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ID" val="custom20238659_1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8659"/>
  <p:tag name="KSO_WM_TEMPLATE_CATEGORY" val="custom"/>
  <p:tag name="KSO_WM_UNIT_ISCONTENTSTITLE" val="0"/>
  <p:tag name="KSO_WM_UNIT_VALUE" val="16"/>
  <p:tag name="KSO_WM_UNIT_PRESET_TEXT" val="单击此处&#10;添加文档标题"/>
  <p:tag name="KSO_WM_UNIT_TEXT_TYPE" val="1"/>
</p:tagLst>
</file>

<file path=ppt/tags/tag151.xml><?xml version="1.0" encoding="utf-8"?>
<p:tagLst xmlns:p="http://schemas.openxmlformats.org/presentationml/2006/main">
  <p:tag name="KSO_WM_SLIDE_TYPE" val="title"/>
  <p:tag name="KSO_WM_TEMPLATE_SUBCATEGORY" val="29"/>
  <p:tag name="KSO_WM_TEMPLATE_COLOR_TYPE" val="0"/>
  <p:tag name="KSO_WM_TAG_VERSION" val="3.0"/>
  <p:tag name="KSO_WM_SLIDE_SUBTYPE" val="pureTxt"/>
  <p:tag name="KSO_WM_SLIDE_ITEM_CNT" val="0"/>
  <p:tag name="KSO_WM_TEMPLATE_THUMBS_INDEX" val="1、9"/>
  <p:tag name="KSO_WM_BEAUTIFY_FLAG" val="#wm#"/>
  <p:tag name="KSO_WM_TEMPLATE_INDEX" val="20238659"/>
  <p:tag name="KSO_WM_TEMPLATE_CATEGORY" val="custom"/>
  <p:tag name="KSO_WM_SLIDE_INDEX" val="1"/>
  <p:tag name="KSO_WM_SLIDE_ID" val="custom20238659_1"/>
  <p:tag name="KSO_WM_TEMPLATE_MASTER_TYPE" val="0"/>
  <p:tag name="KSO_WM_SLIDE_LAYOUT" val="a_b_f"/>
  <p:tag name="KSO_WM_SLIDE_LAYOUT_CNT" val="1_1_1"/>
  <p:tag name="KSO_WM_SLIDE_THEME_ID" val="3403859"/>
  <p:tag name="KSO_WM_SLIDE_THEME_NAME" val="党政风党政通用模板"/>
</p:tagLst>
</file>

<file path=ppt/tags/tag15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2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diagram20231973_1*a*1"/>
  <p:tag name="KSO_WM_TEMPLATE_CATEGORY" val="diagram"/>
  <p:tag name="KSO_WM_TEMPLATE_INDEX" val="20231973"/>
  <p:tag name="KSO_WM_UNIT_LAYERLEVEL" val="1"/>
  <p:tag name="KSO_WM_TAG_VERSION" val="3.0"/>
  <p:tag name="KSO_WM_BEAUTIFY_FLAG" val="#wm#"/>
  <p:tag name="KSO_WM_UNIT_TEXT_TYPE" val="1"/>
  <p:tag name="KSO_WM_UNIT_PRESET_TEXT" val="单击此处添加标题"/>
  <p:tag name="KSO_WM_UNIT_TEXT_FILL_FORE_SCHEMECOLOR_INDEX" val="15"/>
  <p:tag name="KSO_WM_UNIT_USESOURCEFORMAT_APPLY" val="0"/>
</p:tagLst>
</file>

<file path=ppt/tags/tag153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31973_1*l_h_i*1_1_3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691338582677,&quot;left&quot;:54.85,&quot;top&quot;:131.91543307086613,&quot;width&quot;:850.4}"/>
  <p:tag name="KSO_WM_DIAGRAM_COLOR_MATCH_VALUE" val="{&quot;shape&quot;:{&quot;fill&quot;:{&quot;solid&quot;:{&quot;brightness&quot;:0.6000000238418579,&quot;colorType&quot;:1,&quot;foreColorIndex&quot;:13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4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3"/>
  <p:tag name="KSO_WM_UNIT_FILL_FORE_SCHEMECOLOR_INDEX_BRIGHTNESS" val="0.6"/>
  <p:tag name="KSO_WM_UNIT_TEXT_FILL_FORE_SCHEMECOLOR_INDEX" val="14"/>
  <p:tag name="KSO_WM_UNIT_TEXT_FILL_TYPE" val="1"/>
  <p:tag name="KSO_WM_UNIT_USESOURCEFORMAT_APPLY" val="0"/>
</p:tagLst>
</file>

<file path=ppt/tags/tag154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1973_1*l_h_f*1_1_1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691338582677,&quot;left&quot;:54.85,&quot;top&quot;:131.91543307086613,&quot;width&quot;:850.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132"/>
  <p:tag name="KSO_WM_UNIT_TEXT_TYPE" val="1"/>
  <p:tag name="KSO_WM_UNIT_TEXT_LAYER_COUNT" val="1"/>
  <p:tag name="KSO_WM_UNIT_PRESET_TEXT" val="单击此处添加正文，文字是您思想的提炼，请言简意赅的阐述您的观点。单击此处添加正文，文字是您思想的提炼，请言简意赅的阐述您的观点。单击此处添加正文，文字是您思想的提炼，请言简意赅的阐述您的观点"/>
  <p:tag name="KSO_WM_UNIT_TEXT_FILL_FORE_SCHEMECOLOR_INDEX" val="1"/>
  <p:tag name="KSO_WM_UNIT_TEXT_FILL_TYPE" val="1"/>
  <p:tag name="KSO_WM_UNIT_USESOURCEFORMAT_APPLY" val="0"/>
</p:tagLst>
</file>

<file path=ppt/tags/tag155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20231973_1*l_h_i*1_1_1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691338582677,&quot;left&quot;:54.85,&quot;top&quot;:131.91543307086613,&quot;width&quot;:850.4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01"/>
  <p:tag name="KSO_WM_UNIT_FILL_TYPE" val="1"/>
  <p:tag name="KSO_WM_UNIT_FILL_FORE_SCHEMECOLOR_INDEX" val="5"/>
  <p:tag name="KSO_WM_UNIT_FILL_FORE_SCHEMECOLOR_INDEX_BRIGHTNESS" val="0"/>
  <p:tag name="KSO_WM_UNIT_USESOURCEFORMAT_APPLY" val="0"/>
</p:tagLst>
</file>

<file path=ppt/tags/tag156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1973_1*l_h_i*1_1_2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691338582677,&quot;left&quot;:54.85,&quot;top&quot;:131.91543307086613,&quot;width&quot;:850.4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UNIT_LINE_FILL_TYPE" val="2"/>
  <p:tag name="KSO_WM_UNIT_USESOURCEFORMAT_APPLY" val="0"/>
</p:tagLst>
</file>

<file path=ppt/tags/tag157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VALUE" val="1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1973_1*l_h_a*1_1_1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691338582677,&quot;left&quot;:54.85,&quot;top&quot;:131.91543307086613,&quot;width&quot;:850.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PRESET_TEXT" val="添加标题"/>
  <p:tag name="KSO_WM_UNIT_TEXT_FILL_FORE_SCHEMECOLOR_INDEX" val="1"/>
  <p:tag name="KSO_WM_UNIT_TEXT_FILL_TYPE" val="1"/>
  <p:tag name="KSO_WM_UNIT_USESOURCEFORMAT_APPLY" val="0"/>
</p:tagLst>
</file>

<file path=ppt/tags/tag158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20231973_1*l_h_i*1_2_3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691338582677,&quot;left&quot;:54.85,&quot;top&quot;:131.91543307086613,&quot;width&quot;:850.4}"/>
  <p:tag name="KSO_WM_DIAGRAM_COLOR_MATCH_VALUE" val="{&quot;shape&quot;:{&quot;fill&quot;:{&quot;solid&quot;:{&quot;brightness&quot;:0.6000000238418579,&quot;colorType&quot;:1,&quot;foreColorIndex&quot;:13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4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3"/>
  <p:tag name="KSO_WM_UNIT_FILL_FORE_SCHEMECOLOR_INDEX_BRIGHTNESS" val="0.6"/>
  <p:tag name="KSO_WM_UNIT_TEXT_FILL_FORE_SCHEMECOLOR_INDEX" val="14"/>
  <p:tag name="KSO_WM_UNIT_TEXT_FILL_TYPE" val="1"/>
  <p:tag name="KSO_WM_UNIT_USESOURCEFORMAT_APPLY" val="0"/>
</p:tagLst>
</file>

<file path=ppt/tags/tag159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1973_1*l_h_f*1_2_1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691338582677,&quot;left&quot;:54.85,&quot;top&quot;:131.91543307086613,&quot;width&quot;:850.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132"/>
  <p:tag name="KSO_WM_UNIT_TEXT_TYPE" val="1"/>
  <p:tag name="KSO_WM_UNIT_TEXT_LAYER_COUNT" val="1"/>
  <p:tag name="KSO_WM_UNIT_PRESET_TEXT" val="单击此处添加正文，文字是您思想的提炼，请言简意赅的阐述您的观点。单击此处添加正文，文字是您思想的提炼，请言简意赅的阐述您的观点。单击此处添加正文，文字是您思想的提炼，请言简意赅的阐述您的观点"/>
  <p:tag name="KSO_WM_UNIT_TEXT_FILL_FORE_SCHEMECOLOR_INDEX" val="1"/>
  <p:tag name="KSO_WM_UNIT_TEXT_FILL_TYPE" val="1"/>
  <p:tag name="KSO_WM_UNIT_USESOURCEFORMAT_APPLY" val="0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ID" val="diagram20231973_1*l_h_i*1_2_1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691338582677,&quot;left&quot;:54.85,&quot;top&quot;:131.91543307086613,&quot;width&quot;:850.4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02"/>
  <p:tag name="KSO_WM_UNIT_FILL_TYPE" val="1"/>
  <p:tag name="KSO_WM_UNIT_FILL_FORE_SCHEMECOLOR_INDEX" val="5"/>
  <p:tag name="KSO_WM_UNIT_FILL_FORE_SCHEMECOLOR_INDEX_BRIGHTNESS" val="0"/>
  <p:tag name="KSO_WM_UNIT_USESOURCEFORMAT_APPLY" val="0"/>
</p:tagLst>
</file>

<file path=ppt/tags/tag161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31973_1*l_h_i*1_2_2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691338582677,&quot;left&quot;:54.85,&quot;top&quot;:131.91543307086613,&quot;width&quot;:850.4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UNIT_LINE_FILL_TYPE" val="2"/>
  <p:tag name="KSO_WM_UNIT_USESOURCEFORMAT_APPLY" val="0"/>
</p:tagLst>
</file>

<file path=ppt/tags/tag162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VALUE" val="1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1973_1*l_h_a*1_2_1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691338582677,&quot;left&quot;:54.85,&quot;top&quot;:131.91543307086613,&quot;width&quot;:850.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PRESET_TEXT" val="添加标题"/>
  <p:tag name="KSO_WM_UNIT_TEXT_FILL_FORE_SCHEMECOLOR_INDEX" val="1"/>
  <p:tag name="KSO_WM_UNIT_TEXT_FILL_TYPE" val="1"/>
  <p:tag name="KSO_WM_UNIT_USESOURCEFORMAT_APPLY" val="0"/>
</p:tagLst>
</file>

<file path=ppt/tags/tag163.xml><?xml version="1.0" encoding="utf-8"?>
<p:tagLst xmlns:p="http://schemas.openxmlformats.org/presentationml/2006/main">
  <p:tag name="KSO_WM_SLIDE_ID" val="custom20238659_8"/>
  <p:tag name="KSO_WM_TEMPLATE_SUBCATEGORY" val="29"/>
  <p:tag name="KSO_WM_TEMPLATE_MASTER_TYPE" val="0"/>
  <p:tag name="KSO_WM_TEMPLATE_COLOR_TYPE" val="0"/>
  <p:tag name="KSO_WM_SLIDE_TYPE" val="text"/>
  <p:tag name="KSO_WM_SLIDE_SUBTYPE" val="pureTxt"/>
  <p:tag name="KSO_WM_SLIDE_ITEM_CNT" val="0"/>
  <p:tag name="KSO_WM_SLIDE_INDEX" val="8"/>
  <p:tag name="KSO_WM_SLIDE_SIZE" val="850*457"/>
  <p:tag name="KSO_WM_SLIDE_POSITION" val="54*28"/>
  <p:tag name="KSO_WM_DIAGRAM_GROUP_CODE" val="l1-1"/>
  <p:tag name="KSO_WM_SLIDE_DIAGTYPE" val="l"/>
  <p:tag name="KSO_WM_TAG_VERSION" val="3.0"/>
  <p:tag name="KSO_WM_BEAUTIFY_FLAG" val="#wm#"/>
  <p:tag name="KSO_WM_TEMPLATE_CATEGORY" val="custom"/>
  <p:tag name="KSO_WM_TEMPLATE_INDEX" val="20238659"/>
  <p:tag name="KSO_WM_SLIDE_LAYOUT" val="a_f"/>
  <p:tag name="KSO_WM_SLIDE_LAYOUT_CNT" val="1_1"/>
  <p:tag name="KSO_WM_SPECIAL_SOURCE" val="bdnull"/>
</p:tagLst>
</file>

<file path=ppt/tags/tag164.xml><?xml version="1.0" encoding="utf-8"?>
<p:tagLst xmlns:p="http://schemas.openxmlformats.org/presentationml/2006/main">
  <p:tag name="KSO_WM_BEAUTIFY_FLAG" val="#wm#"/>
  <p:tag name="KSO_WM_TEMPLATE_CATEGORY" val="custom"/>
  <p:tag name="KSO_WM_TEMPLATE_INDEX" val="20238659"/>
</p:tagLst>
</file>

<file path=ppt/tags/tag16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diagram20231967_3*a*1"/>
  <p:tag name="KSO_WM_TEMPLATE_CATEGORY" val="diagram"/>
  <p:tag name="KSO_WM_TEMPLATE_INDEX" val="20231967"/>
  <p:tag name="KSO_WM_UNIT_LAYERLEVEL" val="1"/>
  <p:tag name="KSO_WM_TAG_VERSION" val="3.0"/>
  <p:tag name="KSO_WM_BEAUTIFY_FLAG" val="#wm#"/>
  <p:tag name="KSO_WM_UNIT_PRESET_TEXT" val="单击此处添加标题"/>
  <p:tag name="KSO_WM_UNIT_TEXT_TYPE" val="1"/>
  <p:tag name="KSO_WM_UNIT_TEXT_FILL_FORE_SCHEMECOLOR_INDEX" val="15"/>
  <p:tag name="KSO_WM_UNIT_USESOURCEFORMAT_APPLY" val="0"/>
</p:tagLst>
</file>

<file path=ppt/tags/tag166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1967_1*l_h_f*1_1_1"/>
  <p:tag name="KSO_WM_TEMPLATE_CATEGORY" val="diagram"/>
  <p:tag name="KSO_WM_TEMPLATE_INDEX" val="20231967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VIRTUALLY_FRAME" val="{&quot;height&quot;:372.13134765625,&quot;left&quot;:97.76657057394186,&quot;top&quot;:116.19849940022141,&quot;width&quot;:780.211425781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156"/>
  <p:tag name="KSO_WM_UNIT_TEXT_FILL_FORE_SCHEMECOLOR_INDEX" val="1"/>
  <p:tag name="KSO_WM_UNIT_TEXT_FILL_TYPE" val="1"/>
  <p:tag name="KSO_WM_UNIT_PRESET_TEXT" val="单击此处添加您的文本具体内容，简明扼要地阐述您的观点。根据需要可酌情增减文字，以便观者准确地理解您传达的思想。单击此处添加您的文本具体内容，简明扼要地阐述您的观点。根据需要可酌情增减文字，以便观者准确地理解您传达的思想。"/>
  <p:tag name="KSO_WM_UNIT_TEXT_TYPE" val="1"/>
  <p:tag name="KSO_WM_UNIT_USESOURCEFORMAT_APPLY" val="0"/>
</p:tagLst>
</file>

<file path=ppt/tags/tag167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1967_1*l_h_a*1_1_1"/>
  <p:tag name="KSO_WM_TEMPLATE_CATEGORY" val="diagram"/>
  <p:tag name="KSO_WM_TEMPLATE_INDEX" val="20231967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VIRTUALLY_FRAME" val="{&quot;height&quot;:372.13134765625,&quot;left&quot;:97.76657057394186,&quot;top&quot;:116.19849940022141,&quot;width&quot;:780.211425781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35"/>
  <p:tag name="KSO_WM_UNIT_TEXT_FILL_FORE_SCHEMECOLOR_INDEX" val="1"/>
  <p:tag name="KSO_WM_UNIT_TEXT_FILL_TYPE" val="1"/>
  <p:tag name="KSO_WM_UNIT_PRESET_TEXT" val="单击此处添加标题"/>
  <p:tag name="KSO_WM_UNIT_TEXT_TYPE" val="1"/>
  <p:tag name="KSO_WM_UNIT_USESOURCEFORMAT_APPLY" val="0"/>
</p:tagLst>
</file>

<file path=ppt/tags/tag168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20231967_1*l_h_i*1_1_1"/>
  <p:tag name="KSO_WM_TEMPLATE_CATEGORY" val="diagram"/>
  <p:tag name="KSO_WM_TEMPLATE_INDEX" val="20231967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VIRTUALLY_FRAME" val="{&quot;height&quot;:372.13134765625,&quot;left&quot;:97.76657057394186,&quot;top&quot;:116.19849940022141,&quot;width&quot;:780.2114257812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UNIT_USESOURCEFORMAT_APPLY" val="0"/>
</p:tagLst>
</file>

<file path=ppt/tags/tag169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1967_1*l_h_f*1_2_1"/>
  <p:tag name="KSO_WM_TEMPLATE_CATEGORY" val="diagram"/>
  <p:tag name="KSO_WM_TEMPLATE_INDEX" val="20231967"/>
  <p:tag name="KSO_WM_UNIT_LAYERLEVEL" val="1_1_1"/>
  <p:tag name="KSO_WM_TAG_VERSION" val="3.0"/>
  <p:tag name="KSO_WM_BEAUTIFY_FLAG" val="#wm#"/>
  <p:tag name="KSO_WM_UNIT_VALUE" val="156"/>
  <p:tag name="KSO_WM_DIAGRAM_MAX_ITEMCNT" val="4"/>
  <p:tag name="KSO_WM_DIAGRAM_MIN_ITEMCNT" val="2"/>
  <p:tag name="KSO_WM_DIAGRAM_VIRTUALLY_FRAME" val="{&quot;height&quot;:372.13134765625,&quot;left&quot;:97.76657057394186,&quot;top&quot;:116.19849940022141,&quot;width&quot;:780.211425781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PRESET_TEXT" val="单击此处添加您的文本具体内容，简明扼要地阐述您的观点。根据需要可酌情增减文字，以便观者准确地理解您传达的思想。单击此处添加您的文本具体内容，简明扼要地阐述您的观点。根据需要可酌情增减文字，以便观者准确地理解您传达的思想。"/>
  <p:tag name="KSO_WM_UNIT_TEXT_TYPE" val="1"/>
  <p:tag name="KSO_WM_UNIT_USESOURCEFORMAT_APPLY" val="0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1967_1*l_h_a*1_2_1"/>
  <p:tag name="KSO_WM_TEMPLATE_CATEGORY" val="diagram"/>
  <p:tag name="KSO_WM_TEMPLATE_INDEX" val="20231967"/>
  <p:tag name="KSO_WM_UNIT_LAYERLEVEL" val="1_1_1"/>
  <p:tag name="KSO_WM_TAG_VERSION" val="3.0"/>
  <p:tag name="KSO_WM_BEAUTIFY_FLAG" val="#wm#"/>
  <p:tag name="KSO_WM_UNIT_VALUE" val="35"/>
  <p:tag name="KSO_WM_DIAGRAM_MAX_ITEMCNT" val="4"/>
  <p:tag name="KSO_WM_DIAGRAM_MIN_ITEMCNT" val="2"/>
  <p:tag name="KSO_WM_DIAGRAM_VIRTUALLY_FRAME" val="{&quot;height&quot;:372.13134765625,&quot;left&quot;:97.76657057394186,&quot;top&quot;:116.19849940022141,&quot;width&quot;:780.211425781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PRESET_TEXT" val="单击此处添加标题"/>
  <p:tag name="KSO_WM_UNIT_TEXT_TYPE" val="1"/>
  <p:tag name="KSO_WM_UNIT_USESOURCEFORMAT_APPLY" val="0"/>
</p:tagLst>
</file>

<file path=ppt/tags/tag171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ID" val="diagram20231967_1*l_h_i*1_2_1"/>
  <p:tag name="KSO_WM_TEMPLATE_CATEGORY" val="diagram"/>
  <p:tag name="KSO_WM_TEMPLATE_INDEX" val="20231967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VIRTUALLY_FRAME" val="{&quot;height&quot;:372.13134765625,&quot;left&quot;:97.76657057394186,&quot;top&quot;:116.19849940022141,&quot;width&quot;:780.2114257812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UNIT_USESOURCEFORMAT_APPLY" val="0"/>
</p:tagLst>
</file>

<file path=ppt/tags/tag172.xml><?xml version="1.0" encoding="utf-8"?>
<p:tagLst xmlns:p="http://schemas.openxmlformats.org/presentationml/2006/main">
  <p:tag name="KSO_WM_SLIDE_ID" val="custom20238659_8"/>
  <p:tag name="KSO_WM_TEMPLATE_SUBCATEGORY" val="29"/>
  <p:tag name="KSO_WM_TEMPLATE_MASTER_TYPE" val="0"/>
  <p:tag name="KSO_WM_TEMPLATE_COLOR_TYPE" val="0"/>
  <p:tag name="KSO_WM_SLIDE_TYPE" val="text"/>
  <p:tag name="KSO_WM_SLIDE_SUBTYPE" val="pureTxt"/>
  <p:tag name="KSO_WM_SLIDE_ITEM_CNT" val="0"/>
  <p:tag name="KSO_WM_SLIDE_INDEX" val="8"/>
  <p:tag name="KSO_WM_SLIDE_SIZE" val="850*457"/>
  <p:tag name="KSO_WM_SLIDE_POSITION" val="54*28"/>
  <p:tag name="KSO_WM_DIAGRAM_GROUP_CODE" val="l1-1"/>
  <p:tag name="KSO_WM_SLIDE_DIAGTYPE" val="l"/>
  <p:tag name="KSO_WM_TAG_VERSION" val="3.0"/>
  <p:tag name="KSO_WM_BEAUTIFY_FLAG" val="#wm#"/>
  <p:tag name="KSO_WM_TEMPLATE_CATEGORY" val="custom"/>
  <p:tag name="KSO_WM_TEMPLATE_INDEX" val="20238659"/>
  <p:tag name="KSO_WM_SLIDE_LAYOUT" val="a_f"/>
  <p:tag name="KSO_WM_SLIDE_LAYOUT_CNT" val="1_1"/>
</p:tagLst>
</file>

<file path=ppt/tags/tag17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33203_2*a*1"/>
  <p:tag name="KSO_WM_TEMPLATE_CATEGORY" val="diagram"/>
  <p:tag name="KSO_WM_TEMPLATE_INDEX" val="20233203"/>
  <p:tag name="KSO_WM_UNIT_LAYERLEVEL" val="1"/>
  <p:tag name="KSO_WM_TAG_VERSION" val="3.0"/>
  <p:tag name="KSO_WM_BEAUTIFY_FLAG" val="#wm#"/>
  <p:tag name="KSO_WM_DIAGRAM_GROUP_CODE" val="l1-1"/>
  <p:tag name="KSO_WM_UNIT_PRESET_TEXT" val="单击此处添加标题"/>
  <p:tag name="KSO_WM_UNIT_TEXT_TYPE" val="1"/>
  <p:tag name="KSO_WM_UNIT_TEXT_FILL_FORE_SCHEMECOLOR_INDEX" val="15"/>
  <p:tag name="KSO_WM_UNIT_USESOURCEFORMAT_APPLY" val="0"/>
</p:tagLst>
</file>

<file path=ppt/tags/tag174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3203_1*l_h_f*1_2_1"/>
  <p:tag name="KSO_WM_TEMPLATE_CATEGORY" val="diagram"/>
  <p:tag name="KSO_WM_TEMPLATE_INDEX" val="20233203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l1-1"/>
  <p:tag name="KSO_WM_UNIT_VALUE" val="170"/>
  <p:tag name="KSO_WM_DIAGRAM_MAX_ITEMCNT" val="4"/>
  <p:tag name="KSO_WM_DIAGRAM_MIN_ITEMCNT" val="2"/>
  <p:tag name="KSO_WM_DIAGRAM_VIRTUALLY_FRAME" val="{&quot;height&quot;:375.45001220703125,&quot;left&quot;:59.75,&quot;top&quot;:124.82499389648437,&quot;width&quot;:840.362677165354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此处添加正文内容，文字是您思想的提炼，请言简意赅的阐述您的观点。单击此处添加正文，文字是您思想的提炼。单击此处添加正文，文字是您思想的提炼，请言简意赅的阐述您的观点。单击此处添加正文，文字是您思想的提炼。单击此处添加正文，文字是您思想的提炼，请言简意赅的阐述您的观点"/>
  <p:tag name="KSO_WM_UNIT_TEXT_FILL_FORE_SCHEMECOLOR_INDEX" val="1"/>
  <p:tag name="KSO_WM_UNIT_TEXT_FILL_TYPE" val="1"/>
  <p:tag name="KSO_WM_UNIT_USESOURCEFORMAT_APPLY" val="0"/>
</p:tagLst>
</file>

<file path=ppt/tags/tag17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3203_1*l_h_a*1_2_1"/>
  <p:tag name="KSO_WM_TEMPLATE_CATEGORY" val="diagram"/>
  <p:tag name="KSO_WM_TEMPLATE_INDEX" val="20233203"/>
  <p:tag name="KSO_WM_UNIT_LAYERLEVEL" val="1_1_1"/>
  <p:tag name="KSO_WM_TAG_VERSION" val="3.0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4"/>
  <p:tag name="KSO_WM_DIAGRAM_MIN_ITEMCNT" val="2"/>
  <p:tag name="KSO_WM_DIAGRAM_VIRTUALLY_FRAME" val="{&quot;height&quot;:375.45001220703125,&quot;left&quot;:59.75,&quot;top&quot;:124.82499389648437,&quot;width&quot;:840.362677165354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单击添加项标题"/>
  <p:tag name="KSO_WM_UNIT_TEXT_FILL_FORE_SCHEMECOLOR_INDEX" val="1"/>
  <p:tag name="KSO_WM_UNIT_TEXT_FILL_TYPE" val="1"/>
  <p:tag name="KSO_WM_UNIT_USESOURCEFORMAT_APPLY" val="0"/>
</p:tagLst>
</file>

<file path=ppt/tags/tag176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3203_1*l_h_f*1_1_1"/>
  <p:tag name="KSO_WM_TEMPLATE_CATEGORY" val="diagram"/>
  <p:tag name="KSO_WM_TEMPLATE_INDEX" val="20233203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l1-1"/>
  <p:tag name="KSO_WM_UNIT_VALUE" val="170"/>
  <p:tag name="KSO_WM_DIAGRAM_MAX_ITEMCNT" val="4"/>
  <p:tag name="KSO_WM_DIAGRAM_MIN_ITEMCNT" val="2"/>
  <p:tag name="KSO_WM_DIAGRAM_VIRTUALLY_FRAME" val="{&quot;height&quot;:375.45001220703125,&quot;left&quot;:59.75,&quot;top&quot;:124.82499389648437,&quot;width&quot;:840.362677165354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此处添加内容，文字是您思想的提炼，请言简意赅的阐述您的观点。单击添加正文，文字是您思想的提炼。单击此处添加正文，文字是您思想的提炼，请言简意赅的阐述您的观点。单击添加正文，文字是您思想的提炼。单击添加正文，文字是您思想的提炼，请言简意赅的阐述您的观点"/>
  <p:tag name="KSO_WM_UNIT_TEXT_FILL_FORE_SCHEMECOLOR_INDEX" val="1"/>
  <p:tag name="KSO_WM_UNIT_TEXT_FILL_TYPE" val="1"/>
  <p:tag name="KSO_WM_UNIT_USESOURCEFORMAT_APPLY" val="0"/>
</p:tagLst>
</file>

<file path=ppt/tags/tag17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3203_1*l_h_a*1_1_1"/>
  <p:tag name="KSO_WM_TEMPLATE_CATEGORY" val="diagram"/>
  <p:tag name="KSO_WM_TEMPLATE_INDEX" val="20233203"/>
  <p:tag name="KSO_WM_UNIT_LAYERLEVEL" val="1_1_1"/>
  <p:tag name="KSO_WM_TAG_VERSION" val="3.0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4"/>
  <p:tag name="KSO_WM_DIAGRAM_MIN_ITEMCNT" val="2"/>
  <p:tag name="KSO_WM_DIAGRAM_VIRTUALLY_FRAME" val="{&quot;height&quot;:375.45001220703125,&quot;left&quot;:59.75,&quot;top&quot;:124.82499389648437,&quot;width&quot;:840.362677165354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单击添加项标题"/>
  <p:tag name="KSO_WM_UNIT_TEXT_FILL_FORE_SCHEMECOLOR_INDEX" val="1"/>
  <p:tag name="KSO_WM_UNIT_TEXT_FILL_TYPE" val="1"/>
  <p:tag name="KSO_WM_UNIT_USESOURCEFORMAT_APPLY" val="0"/>
</p:tagLst>
</file>

<file path=ppt/tags/tag178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ID" val="diagram20231967_1*l_h_i*1_2_1"/>
  <p:tag name="KSO_WM_TEMPLATE_CATEGORY" val="diagram"/>
  <p:tag name="KSO_WM_TEMPLATE_INDEX" val="20231967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372.13134765625,&quot;left&quot;:97.76657057394186,&quot;top&quot;:116.19849940022141,&quot;width&quot;:780.2114257812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UNIT_USESOURCEFORMAT_APPLY" val="0"/>
</p:tagLst>
</file>

<file path=ppt/tags/tag179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ID" val="diagram20231967_1*l_h_i*1_2_1"/>
  <p:tag name="KSO_WM_TEMPLATE_CATEGORY" val="diagram"/>
  <p:tag name="KSO_WM_TEMPLATE_INDEX" val="20231967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372.13134765625,&quot;left&quot;:97.76657057394186,&quot;top&quot;:116.19849940022141,&quot;width&quot;:780.2114257812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UNIT_USESOURCEFORMAT_APPLY" val="0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SLIDE_ID" val="custom20238659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3.0"/>
  <p:tag name="KSO_WM_BEAUTIFY_FLAG" val="#wm#"/>
  <p:tag name="KSO_WM_TEMPLATE_CATEGORY" val="custom"/>
  <p:tag name="KSO_WM_TEMPLATE_INDEX" val="20238659"/>
  <p:tag name="KSO_WM_SLIDE_TYPE" val="text"/>
  <p:tag name="KSO_WM_SLIDE_SUBTYPE" val="pureTxt"/>
  <p:tag name="KSO_WM_SLIDE_SIZE" val="850*457"/>
  <p:tag name="KSO_WM_SLIDE_POSITION" val="54*28"/>
  <p:tag name="KSO_WM_SLIDE_LAYOUT" val="a_f"/>
  <p:tag name="KSO_WM_SLIDE_LAYOUT_CNT" val="1_1"/>
  <p:tag name="KSO_WM_SPECIAL_SOURCE" val="bdnull"/>
  <p:tag name="KSO_WM_DIAGRAM_GROUP_CODE" val="l1-1"/>
  <p:tag name="KSO_WM_SLIDE_DIAGTYPE" val="l"/>
</p:tagLst>
</file>

<file path=ppt/tags/tag18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33315_2*a*1"/>
  <p:tag name="KSO_WM_TEMPLATE_CATEGORY" val="diagram"/>
  <p:tag name="KSO_WM_TEMPLATE_INDEX" val="20233315"/>
  <p:tag name="KSO_WM_UNIT_LAYERLEVEL" val="1"/>
  <p:tag name="KSO_WM_TAG_VERSION" val="3.0"/>
  <p:tag name="KSO_WM_BEAUTIFY_FLAG" val="#wm#"/>
  <p:tag name="KSO_WM_DIAGRAM_GROUP_CODE" val="l1-1"/>
  <p:tag name="KSO_WM_UNIT_PRESET_TEXT" val="单击此处添加标题"/>
  <p:tag name="KSO_WM_UNIT_TEXT_TYPE" val="1"/>
  <p:tag name="KSO_WM_UNIT_TEXT_FILL_FORE_SCHEMECOLOR_INDEX" val="15"/>
  <p:tag name="KSO_WM_UNIT_USESOURCEFORMAT_APPLY" val="0"/>
</p:tagLst>
</file>

<file path=ppt/tags/tag182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3315_1*l_h_f*1_1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5.5248031496063,&quot;left&quot;:54.8,&quot;top&quot;:131.36732283464568,&quot;width&quot;:850.420944881889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32"/>
  <p:tag name="KSO_WM_DIAGRAM_VERSION" val="3"/>
  <p:tag name="KSO_WM_DIAGRAM_COLOR_TRICK" val="1"/>
  <p:tag name="KSO_WM_DIAGRAM_COLOR_TEXT_CAN_REMOVE" val="n"/>
  <p:tag name="KSO_WM_UNIT_PRESET_TEXT" val="单击此处添加内容，简明扼要地阐述观点。根据需要酌情增减文字"/>
  <p:tag name="KSO_WM_UNIT_TEXT_FILL_FORE_SCHEMECOLOR_INDEX" val="1"/>
  <p:tag name="KSO_WM_UNIT_TEXT_FILL_TYPE" val="1"/>
  <p:tag name="KSO_WM_UNIT_TEXT_TYPE" val="1"/>
  <p:tag name="KSO_WM_UNIT_TEXT_LAYER_COUNT" val="1"/>
  <p:tag name="KSO_WM_UNIT_USESOURCEFORMAT_APPLY" val="0"/>
</p:tagLst>
</file>

<file path=ppt/tags/tag18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3315_1*l_h_a*1_1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5.5248031496063,&quot;left&quot;:54.8,&quot;top&quot;:131.36732283464568,&quot;width&quot;:850.420944881889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12"/>
  <p:tag name="KSO_WM_DIAGRAM_VERSION" val="3"/>
  <p:tag name="KSO_WM_DIAGRAM_COLOR_TRICK" val="1"/>
  <p:tag name="KSO_WM_DIAGRAM_COLOR_TEXT_CAN_REMOVE" val="n"/>
  <p:tag name="KSO_WM_UNIT_PRESET_TEXT" val="此处添加项标题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184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33315_1*l_h_f*1_3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5.5248031496063,&quot;left&quot;:54.8,&quot;top&quot;:131.36732283464568,&quot;width&quot;:850.420944881889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32"/>
  <p:tag name="KSO_WM_DIAGRAM_VERSION" val="3"/>
  <p:tag name="KSO_WM_DIAGRAM_COLOR_TRICK" val="1"/>
  <p:tag name="KSO_WM_DIAGRAM_COLOR_TEXT_CAN_REMOVE" val="n"/>
  <p:tag name="KSO_WM_UNIT_PRESET_TEXT" val="单击此处添加内容，简明扼要地阐述观点。根据需要酌情增减文字"/>
  <p:tag name="KSO_WM_UNIT_TEXT_FILL_FORE_SCHEMECOLOR_INDEX" val="1"/>
  <p:tag name="KSO_WM_UNIT_TEXT_FILL_TYPE" val="1"/>
  <p:tag name="KSO_WM_UNIT_TEXT_TYPE" val="1"/>
  <p:tag name="KSO_WM_UNIT_TEXT_LAYER_COUNT" val="1"/>
  <p:tag name="KSO_WM_UNIT_USESOURCEFORMAT_APPLY" val="0"/>
</p:tagLst>
</file>

<file path=ppt/tags/tag18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33315_1*l_h_a*1_3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5.5248031496063,&quot;left&quot;:54.8,&quot;top&quot;:131.36732283464568,&quot;width&quot;:850.420944881889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VALUE" val="12"/>
  <p:tag name="KSO_WM_UNIT_PRESET_TEXT" val="此处添加项标题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186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3315_1*l_h_f*1_2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5.5248031496063,&quot;left&quot;:54.8,&quot;top&quot;:131.36732283464568,&quot;width&quot;:850.420944881889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32"/>
  <p:tag name="KSO_WM_DIAGRAM_VERSION" val="3"/>
  <p:tag name="KSO_WM_DIAGRAM_COLOR_TRICK" val="1"/>
  <p:tag name="KSO_WM_DIAGRAM_COLOR_TEXT_CAN_REMOVE" val="n"/>
  <p:tag name="KSO_WM_UNIT_PRESET_TEXT" val="单击此处添加内容，简明扼要地阐述观点。根据需要酌情增减文字&#10;"/>
  <p:tag name="KSO_WM_UNIT_TEXT_FILL_FORE_SCHEMECOLOR_INDEX" val="1"/>
  <p:tag name="KSO_WM_UNIT_TEXT_FILL_TYPE" val="1"/>
  <p:tag name="KSO_WM_UNIT_TEXT_TYPE" val="1"/>
  <p:tag name="KSO_WM_UNIT_TEXT_LAYER_COUNT" val="1"/>
  <p:tag name="KSO_WM_UNIT_USESOURCEFORMAT_APPLY" val="0"/>
</p:tagLst>
</file>

<file path=ppt/tags/tag18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3315_1*l_h_a*1_2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5.5248031496063,&quot;left&quot;:54.8,&quot;top&quot;:131.36732283464568,&quot;width&quot;:850.420944881889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VALUE" val="12"/>
  <p:tag name="KSO_WM_UNIT_PRESET_TEXT" val="此处添加项标题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1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315_1*l_h_i*1_1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UNIT_SUBTYPE" val="d"/>
  <p:tag name="KSO_WM_UNIT_TYPE" val="l_h_i"/>
  <p:tag name="KSO_WM_UNIT_INDEX" val="1_1_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05.5248031496063,&quot;left&quot;:54.8,&quot;top&quot;:131.36732283464568,&quot;width&quot;:850.4209448818898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UNIT_USESOURCEFORMAT_APPLY" val="0"/>
</p:tagLst>
</file>

<file path=ppt/tags/tag1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315_1*l_h_i*1_2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UNIT_SUBTYPE" val="d"/>
  <p:tag name="KSO_WM_UNIT_TYPE" val="l_h_i"/>
  <p:tag name="KSO_WM_UNIT_INDEX" val="1_2_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05.5248031496063,&quot;left&quot;:54.8,&quot;top&quot;:131.36732283464568,&quot;width&quot;:850.4209448818898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UNIT_USESOURCEFORMAT_APPLY" val="0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315_1*l_h_i*1_3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UNIT_SUBTYPE" val="d"/>
  <p:tag name="KSO_WM_UNIT_TYPE" val="l_h_i"/>
  <p:tag name="KSO_WM_UNIT_INDEX" val="1_3_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05.5248031496063,&quot;left&quot;:54.8,&quot;top&quot;:131.36732283464568,&quot;width&quot;:850.4209448818898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UNIT_USESOURCEFORMAT_APPLY" val="0"/>
</p:tagLst>
</file>

<file path=ppt/tags/tag191.xml><?xml version="1.0" encoding="utf-8"?>
<p:tagLst xmlns:p="http://schemas.openxmlformats.org/presentationml/2006/main">
  <p:tag name="KSO_WM_SLIDE_ID" val="custom20238659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3.0"/>
  <p:tag name="KSO_WM_BEAUTIFY_FLAG" val="#wm#"/>
  <p:tag name="KSO_WM_TEMPLATE_CATEGORY" val="custom"/>
  <p:tag name="KSO_WM_TEMPLATE_INDEX" val="20238659"/>
  <p:tag name="KSO_WM_SLIDE_TYPE" val="text"/>
  <p:tag name="KSO_WM_SLIDE_SUBTYPE" val="pureTxt"/>
  <p:tag name="KSO_WM_SLIDE_SIZE" val="850*457"/>
  <p:tag name="KSO_WM_SLIDE_POSITION" val="54*28"/>
  <p:tag name="KSO_WM_SLIDE_LAYOUT" val="a_f"/>
  <p:tag name="KSO_WM_SLIDE_LAYOUT_CNT" val="1_1"/>
  <p:tag name="KSO_WM_SPECIAL_SOURCE" val="bdnull"/>
  <p:tag name="KSO_WM_DIAGRAM_GROUP_CODE" val="l1-1"/>
  <p:tag name="KSO_WM_SLIDE_DIAGTYPE" val="l"/>
</p:tagLst>
</file>

<file path=ppt/tags/tag192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32484_1*i*1"/>
  <p:tag name="KSO_WM_TEMPLATE_CATEGORY" val="custom"/>
  <p:tag name="KSO_WM_TEMPLATE_INDEX" val="20232484"/>
  <p:tag name="KSO_WM_UNIT_LAYERLEVEL" val="1"/>
  <p:tag name="KSO_WM_TAG_VERSION" val="3.0"/>
  <p:tag name="KSO_WM_UNIT_FILL_FORE_SCHEMECOLOR_INDEX" val="2"/>
  <p:tag name="KSO_WM_UNIT_FILL_TYPE" val="1"/>
  <p:tag name="KSO_WM_UNIT_LINE_FORE_SCHEMECOLOR_INDEX" val="5"/>
  <p:tag name="KSO_WM_UNIT_LINE_FILL_TYPE" val="2"/>
  <p:tag name="KSO_WM_UNIT_SHADOW_SCHEMECOLOR_INDEX" val="5"/>
  <p:tag name="KSO_WM_UNIT_TEXT_FILL_FORE_SCHEMECOLOR_INDEX" val="13"/>
  <p:tag name="KSO_WM_UNIT_TEXT_FILL_TYPE" val="1"/>
  <p:tag name="KSO_WM_UNIT_USESOURCEFORMAT_APPLY" val="0"/>
</p:tagLst>
</file>

<file path=ppt/tags/tag193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VALUE" val="13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2476_2*l_h_f*1_2_1"/>
  <p:tag name="KSO_WM_TEMPLATE_CATEGORY" val="diagram"/>
  <p:tag name="KSO_WM_TEMPLATE_INDEX" val="20232476"/>
  <p:tag name="KSO_WM_UNIT_LAYERLEVEL" val="1_1_1"/>
  <p:tag name="KSO_WM_TAG_VERSION" val="3.0"/>
  <p:tag name="KSO_WM_BEAUTIFY_FLAG" val="#wm#"/>
  <p:tag name="KSO_WM_DIAGRAM_MAX_ITEMCNT" val="3"/>
  <p:tag name="KSO_WM_DIAGRAM_MIN_ITEMCNT" val="1"/>
  <p:tag name="KSO_WM_DIAGRAM_VIRTUALLY_FRAME" val="{&quot;height&quot;:132.15,&quot;left&quot;:76.65,&quot;top&quot;:135.85007874015747,&quot;width&quot;:812.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000000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TEXT_TYPE" val="1"/>
  <p:tag name="KSO_WM_UNIT_TEXT_LAYER_COUNT" val="1"/>
  <p:tag name="KSO_WM_UNIT_PRESET_TEXT" val="单击此处输入你的项正文，请尽量言简意赅的阐述观点，单击此处输入你的项正文。单击此处输入你的项正文，请尽量言简意赅的阐述观点。"/>
  <p:tag name="KSO_WM_UNIT_USESOURCEFORMAT_APPLY" val="0"/>
</p:tagLst>
</file>

<file path=ppt/tags/tag194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VALUE" val="4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2476_2*l_h_a*1_2_1"/>
  <p:tag name="KSO_WM_TEMPLATE_CATEGORY" val="diagram"/>
  <p:tag name="KSO_WM_TEMPLATE_INDEX" val="20232476"/>
  <p:tag name="KSO_WM_UNIT_LAYERLEVEL" val="1_1_1"/>
  <p:tag name="KSO_WM_TAG_VERSION" val="3.0"/>
  <p:tag name="KSO_WM_BEAUTIFY_FLAG" val="#wm#"/>
  <p:tag name="KSO_WM_DIAGRAM_MAX_ITEMCNT" val="3"/>
  <p:tag name="KSO_WM_DIAGRAM_MIN_ITEMCNT" val="1"/>
  <p:tag name="KSO_WM_DIAGRAM_VIRTUALLY_FRAME" val="{&quot;height&quot;:132.15,&quot;left&quot;:76.65,&quot;top&quot;:135.85007874015747,&quot;width&quot;:812.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PRESET_TEXT" val="单击此处添加项标题"/>
  <p:tag name="KSO_WM_UNIT_TEXT_FILL_FORE_SCHEMECOLOR_INDEX" val="1"/>
  <p:tag name="KSO_WM_UNIT_TEXT_FILL_TYPE" val="1"/>
  <p:tag name="KSO_WM_UNIT_USESOURCEFORMAT_APPLY" val="0"/>
</p:tagLst>
</file>

<file path=ppt/tags/tag195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VALUE" val="13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2476_2*l_h_f*1_1_1"/>
  <p:tag name="KSO_WM_TEMPLATE_CATEGORY" val="diagram"/>
  <p:tag name="KSO_WM_TEMPLATE_INDEX" val="20232476"/>
  <p:tag name="KSO_WM_UNIT_LAYERLEVEL" val="1_1_1"/>
  <p:tag name="KSO_WM_TAG_VERSION" val="3.0"/>
  <p:tag name="KSO_WM_BEAUTIFY_FLAG" val="#wm#"/>
  <p:tag name="KSO_WM_DIAGRAM_MAX_ITEMCNT" val="3"/>
  <p:tag name="KSO_WM_DIAGRAM_MIN_ITEMCNT" val="1"/>
  <p:tag name="KSO_WM_DIAGRAM_VIRTUALLY_FRAME" val="{&quot;height&quot;:132.15,&quot;left&quot;:76.65,&quot;top&quot;:135.85007874015747,&quot;width&quot;:812.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000000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TEXT_TYPE" val="1"/>
  <p:tag name="KSO_WM_UNIT_TEXT_LAYER_COUNT" val="1"/>
  <p:tag name="KSO_WM_UNIT_PRESET_TEXT" val="单击此处输入你的项正文，请尽量言简意赅的阐述观点，单击此处输入你的项正文。单击此处输入你的项正文，请尽量言简意赅的阐述观点。"/>
  <p:tag name="KSO_WM_UNIT_USESOURCEFORMAT_APPLY" val="0"/>
</p:tagLst>
</file>

<file path=ppt/tags/tag196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VALUE" val="4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2476_2*l_h_a*1_1_1"/>
  <p:tag name="KSO_WM_TEMPLATE_CATEGORY" val="diagram"/>
  <p:tag name="KSO_WM_TEMPLATE_INDEX" val="20232476"/>
  <p:tag name="KSO_WM_UNIT_LAYERLEVEL" val="1_1_1"/>
  <p:tag name="KSO_WM_TAG_VERSION" val="3.0"/>
  <p:tag name="KSO_WM_BEAUTIFY_FLAG" val="#wm#"/>
  <p:tag name="KSO_WM_DIAGRAM_MAX_ITEMCNT" val="3"/>
  <p:tag name="KSO_WM_DIAGRAM_MIN_ITEMCNT" val="1"/>
  <p:tag name="KSO_WM_DIAGRAM_VIRTUALLY_FRAME" val="{&quot;height&quot;:132.15,&quot;left&quot;:76.65,&quot;top&quot;:135.85007874015747,&quot;width&quot;:812.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PRESET_TEXT" val="单击此处添加项标题"/>
  <p:tag name="KSO_WM_UNIT_TEXT_FILL_FORE_SCHEMECOLOR_INDEX" val="1"/>
  <p:tag name="KSO_WM_UNIT_TEXT_FILL_TYPE" val="1"/>
  <p:tag name="KSO_WM_UNIT_USESOURCEFORMAT_APPLY" val="0"/>
</p:tagLst>
</file>

<file path=ppt/tags/tag19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2484_1*a*1"/>
  <p:tag name="KSO_WM_TEMPLATE_CATEGORY" val="custom"/>
  <p:tag name="KSO_WM_TEMPLATE_INDEX" val="20232484"/>
  <p:tag name="KSO_WM_UNIT_LAYERLEVEL" val="1"/>
  <p:tag name="KSO_WM_TAG_VERSION" val="3.0"/>
  <p:tag name="KSO_WM_BEAUTIFY_FLAG" val="#wm#"/>
  <p:tag name="KSO_WM_DIAGRAM_GROUP_CODE" val="l1-1"/>
  <p:tag name="KSO_WM_UNIT_USESOURCEFORMAT_APPLY" val="0"/>
  <p:tag name="KSO_WM_UNIT_PRESET_TEXT" val="单击此处添加标题"/>
  <p:tag name="KSO_WM_UNIT_TEXT_TYPE" val="1"/>
</p:tagLst>
</file>

<file path=ppt/tags/tag198.xml><?xml version="1.0" encoding="utf-8"?>
<p:tagLst xmlns:p="http://schemas.openxmlformats.org/presentationml/2006/main">
  <p:tag name="KSO_WM_SLIDE_ID" val="custom20238659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3.0"/>
  <p:tag name="KSO_WM_BEAUTIFY_FLAG" val="#wm#"/>
  <p:tag name="KSO_WM_TEMPLATE_CATEGORY" val="custom"/>
  <p:tag name="KSO_WM_TEMPLATE_INDEX" val="20238659"/>
  <p:tag name="KSO_WM_SLIDE_TYPE" val="text"/>
  <p:tag name="KSO_WM_SLIDE_SUBTYPE" val="pureTxt"/>
  <p:tag name="KSO_WM_SLIDE_SIZE" val="850*457"/>
  <p:tag name="KSO_WM_SLIDE_POSITION" val="54*28"/>
  <p:tag name="KSO_WM_SLIDE_LAYOUT" val="a_f"/>
  <p:tag name="KSO_WM_SLIDE_LAYOUT_CNT" val="1_1"/>
  <p:tag name="KSO_WM_SPECIAL_SOURCE" val="bdnull"/>
  <p:tag name="KSO_WM_DIAGRAM_GROUP_CODE" val="l1-1"/>
  <p:tag name="KSO_WM_SLIDE_DIAGTYPE" val="l"/>
</p:tagLst>
</file>

<file path=ppt/tags/tag199.xml><?xml version="1.0" encoding="utf-8"?>
<p:tagLst xmlns:p="http://schemas.openxmlformats.org/presentationml/2006/main">
  <p:tag name="KSO_WM_PRESENTATION_SOURCE" val="WPPAIGeneratePPT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1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4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  <p:tag name="KSO_WM_UNIT_ID" val="_1*i*8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5.xml><?xml version="1.0" encoding="utf-8"?>
<p:tagLst xmlns:p="http://schemas.openxmlformats.org/presentationml/2006/main">
  <p:tag name="KSO_WM_UNIT_TYPE" val="i"/>
  <p:tag name="KSO_WM_UNIT_INDEX" val="5"/>
  <p:tag name="KSO_WM_BEAUTIFY_FLAG" val="#wm#"/>
  <p:tag name="KSO_WM_TAG_VERSION" val="3.0"/>
  <p:tag name="KSO_WM_UNIT_ID" val="_1*i*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6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  <p:tag name="KSO_WM_UNIT_ID" val="_1*i*6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7.xml><?xml version="1.0" encoding="utf-8"?>
<p:tagLst xmlns:p="http://schemas.openxmlformats.org/presentationml/2006/main">
  <p:tag name="KSO_WM_UNIT_TYPE" val="i"/>
  <p:tag name="KSO_WM_UNIT_INDEX" val="7"/>
  <p:tag name="KSO_WM_BEAUTIFY_FLAG" val="#wm#"/>
  <p:tag name="KSO_WM_TAG_VERSION" val="3.0"/>
  <p:tag name="KSO_WM_UNIT_ID" val="_1*i*7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8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1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9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1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1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1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1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16"/>
</p:tagLst>
</file>

<file path=ppt/tags/tag72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  <p:tag name="KSO_WM_UNIT_PRESET_TEXT" val="单击此处编辑副标题"/>
  <p:tag name="KSO_WM_UNIT_ID" val="_1*b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48"/>
</p:tagLst>
</file>

<file path=ppt/tags/tag73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4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5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6.xml><?xml version="1.0" encoding="utf-8"?>
<p:tagLst xmlns:p="http://schemas.openxmlformats.org/presentationml/2006/main">
  <p:tag name="KSO_WM_UNIT_TYPE" val="f"/>
  <p:tag name="KSO_WM_UNIT_SUBTYPE" val="b"/>
  <p:tag name="KSO_WM_UNIT_INDEX" val="1"/>
  <p:tag name="KSO_WM_BEAUTIFY_FLAG" val="#wm#"/>
  <p:tag name="KSO_WM_TAG_VERSION" val="3.0"/>
  <p:tag name="KSO_WM_UNIT_PRESET_TEXT" val="署名"/>
  <p:tag name="KSO_WM_UNIT_ID" val="_1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TEXT_LAYER_COUNT" val="1"/>
  <p:tag name="KSO_WM_UNIT_VALUE" val="10"/>
</p:tagLst>
</file>

<file path=ppt/tags/tag77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2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29"/>
</p:tagLst>
</file>

<file path=ppt/tags/tag78.xml><?xml version="1.0" encoding="utf-8"?>
<p:tagLst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2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TEXT_LAYER_COUNT" val="1"/>
  <p:tag name="KSO_WM_UNIT_VALUE" val="340"/>
</p:tagLst>
</file>

<file path=ppt/tags/tag79.xml><?xml version="1.0" encoding="utf-8"?>
<p:tagLst xmlns:p="http://schemas.openxmlformats.org/presentationml/2006/main">
  <p:tag name="KSO_WM_UNIT_ID" val="_2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ID" val="_2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1.xml><?xml version="1.0" encoding="utf-8"?>
<p:tagLst xmlns:p="http://schemas.openxmlformats.org/presentationml/2006/main">
  <p:tag name="KSO_WM_UNIT_ID" val="_2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2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3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3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3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4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3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5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3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6.xml><?xml version="1.0" encoding="utf-8"?>
<p:tagLst xmlns:p="http://schemas.openxmlformats.org/presentationml/2006/main">
  <p:tag name="KSO_WM_UNIT_TYPE" val="i"/>
  <p:tag name="KSO_WM_UNIT_INDEX" val="5"/>
  <p:tag name="KSO_WM_BEAUTIFY_FLAG" val="#wm#"/>
  <p:tag name="KSO_WM_TAG_VERSION" val="3.0"/>
  <p:tag name="KSO_WM_UNIT_ID" val="_3*i*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7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标题"/>
  <p:tag name="KSO_WM_UNIT_ID" val="_3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1"/>
  <p:tag name="KSO_WM_UNIT_VALUE" val="2"/>
</p:tagLst>
</file>

<file path=ppt/tags/tag88.xml><?xml version="1.0" encoding="utf-8"?>
<p:tagLst xmlns:p="http://schemas.openxmlformats.org/presentationml/2006/main">
  <p:tag name="KSO_WM_UNIT_ID" val="_3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9.xml><?xml version="1.0" encoding="utf-8"?>
<p:tagLst xmlns:p="http://schemas.openxmlformats.org/presentationml/2006/main">
  <p:tag name="KSO_WM_UNIT_ID" val="_3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ID" val="_3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1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4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2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4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3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4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26"/>
</p:tagLst>
</file>

<file path=ppt/tags/tag94.xml><?xml version="1.0" encoding="utf-8"?>
<p:tagLst xmlns:p="http://schemas.openxmlformats.org/presentationml/2006/main">
  <p:tag name="KSO_WM_UNIT_TYPE" val="e"/>
  <p:tag name="KSO_WM_UNIT_INDEX" val="1"/>
  <p:tag name="KSO_WM_BEAUTIFY_FLAG" val="#wm#"/>
  <p:tag name="KSO_WM_TAG_VERSION" val="3.0"/>
  <p:tag name="KSO_WM_UNIT_PRESET_TEXT" val="节编号"/>
  <p:tag name="KSO_WM_UNIT_ID" val="_4*e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VALUE" val="7"/>
</p:tagLst>
</file>

<file path=ppt/tags/tag95.xml><?xml version="1.0" encoding="utf-8"?>
<p:tagLst xmlns:p="http://schemas.openxmlformats.org/presentationml/2006/main">
  <p:tag name="KSO_WM_UNIT_ID" val="_4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6.xml><?xml version="1.0" encoding="utf-8"?>
<p:tagLst xmlns:p="http://schemas.openxmlformats.org/presentationml/2006/main">
  <p:tag name="KSO_WM_UNIT_ID" val="_4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7.xml><?xml version="1.0" encoding="utf-8"?>
<p:tagLst xmlns:p="http://schemas.openxmlformats.org/presentationml/2006/main">
  <p:tag name="KSO_WM_UNIT_ID" val="_4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8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5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30"/>
</p:tagLst>
</file>

<file path=ppt/tags/tag99.xml><?xml version="1.0" encoding="utf-8"?>
<p:tagLst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5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TEXT_LAYER_COUNT" val="1"/>
  <p:tag name="KSO_WM_UNIT_VALUE" val="160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党政风党政通用模板">
  <a:themeElements>
    <a:clrScheme name="自定义 16">
      <a:dk1>
        <a:srgbClr val="000000"/>
      </a:dk1>
      <a:lt1>
        <a:srgbClr val="FFFFFF"/>
      </a:lt1>
      <a:dk2>
        <a:srgbClr val="363636"/>
      </a:dk2>
      <a:lt2>
        <a:srgbClr val="F1F0F0"/>
      </a:lt2>
      <a:accent1>
        <a:srgbClr val="F9A25B"/>
      </a:accent1>
      <a:accent2>
        <a:srgbClr val="DE0A08"/>
      </a:accent2>
      <a:accent3>
        <a:srgbClr val="00B0F0"/>
      </a:accent3>
      <a:accent4>
        <a:srgbClr val="E4A6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52">
      <a:majorFont>
        <a:latin typeface="Arial"/>
        <a:ea typeface="汉仪中宋简"/>
        <a:cs typeface=""/>
      </a:majorFont>
      <a:minorFont>
        <a:latin typeface="Arial"/>
        <a:ea typeface="汉仪中宋简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1405</Words>
  <Application>WPS 演示</Application>
  <PresentationFormat>宽屏</PresentationFormat>
  <Paragraphs>240</Paragraphs>
  <Slides>7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24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汉仪旗黑-55简</vt:lpstr>
      <vt:lpstr>黑体</vt:lpstr>
      <vt:lpstr>汉仪润圆-65简</vt:lpstr>
      <vt:lpstr>Segoe Print</vt:lpstr>
      <vt:lpstr>汉仪中宋简</vt:lpstr>
      <vt:lpstr>方正仿宋_GBK</vt:lpstr>
      <vt:lpstr>Times New Roman</vt:lpstr>
      <vt:lpstr>方正小标宋_GBK</vt:lpstr>
      <vt:lpstr>WPS</vt:lpstr>
      <vt:lpstr>党政风党政通用模板</vt:lpstr>
      <vt:lpstr>南京中医药大学2025年度“七一”表彰</vt:lpstr>
      <vt:lpstr>评选数量及名额分配</vt:lpstr>
      <vt:lpstr>PowerPoint 演示文稿</vt:lpstr>
      <vt:lpstr>推荐对象条件</vt:lpstr>
      <vt:lpstr>推荐对象条件</vt:lpstr>
      <vt:lpstr>推荐方法及程序</vt:lpstr>
      <vt:lpstr>材料报送及有关事项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张来根*</dc:creator>
  <cp:lastModifiedBy>根哥</cp:lastModifiedBy>
  <cp:revision>159</cp:revision>
  <dcterms:created xsi:type="dcterms:W3CDTF">2019-06-19T02:08:00Z</dcterms:created>
  <dcterms:modified xsi:type="dcterms:W3CDTF">2025-06-05T08:16:39Z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2052-12.1.0.21171</vt:lpwstr>
  </property>
  <property fmtid="{D5CDD505-2E9C-101B-9397-08002B2CF9AE}" pid="3" name="ICV">
    <vt:lpwstr>FB8E3CA05DD64F56A1A44095275877B1_11</vt:lpwstr>
  </property>
</Properties>
</file>